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77650" cy="13716000"/>
  <p:notesSz cx="6858000" cy="9144000"/>
  <p:embeddedFontLst>
    <p:embeddedFont>
      <p:font typeface="Andada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aleway" panose="020B0604020202020204" charset="0"/>
      <p:regular r:id="rId12"/>
      <p:bold r:id="rId13"/>
      <p:italic r:id="rId14"/>
      <p:boldItalic r:id="rId15"/>
    </p:embeddedFont>
    <p:embeddedFont>
      <p:font typeface="Raleway Thin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112">
          <p15:clr>
            <a:srgbClr val="9AA0A6"/>
          </p15:clr>
        </p15:guide>
        <p15:guide id="3" orient="horz" pos="246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958D75-B709-460B-B2F5-9DDDB9BC5013}">
  <a:tblStyle styleId="{33958D75-B709-460B-B2F5-9DDDB9BC50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78" y="90"/>
      </p:cViewPr>
      <p:guideLst>
        <p:guide orient="horz"/>
        <p:guide pos="5112"/>
        <p:guide orient="horz" pos="2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149e863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a149e863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9c65b5fa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9c65b5fa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9c65b5fa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d9c65b5fa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9c65b5f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d9c65b5f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8800"/>
              <a:buFont typeface="Arial"/>
              <a:buNone/>
              <a:defRPr sz="8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1663275" y="9178921"/>
            <a:ext cx="21025800" cy="3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55560"/>
              </a:buClr>
              <a:buSzPts val="4799"/>
              <a:buFont typeface="Arial"/>
              <a:buNone/>
              <a:defRPr sz="4799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B7BA"/>
              </a:buClr>
              <a:buSzPts val="3999"/>
              <a:buFont typeface="Arial"/>
              <a:buNone/>
              <a:defRPr sz="3999" b="0" i="0" u="none" strike="noStrike" cap="none">
                <a:solidFill>
                  <a:srgbClr val="B4B7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B7BA"/>
              </a:buClr>
              <a:buSzPts val="3599"/>
              <a:buFont typeface="Arial"/>
              <a:buNone/>
              <a:defRPr sz="3599" b="0" i="0" u="none" strike="noStrike" cap="none">
                <a:solidFill>
                  <a:srgbClr val="B4B7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B7BA"/>
              </a:buClr>
              <a:buSzPts val="3199"/>
              <a:buFont typeface="Arial"/>
              <a:buNone/>
              <a:defRPr sz="3199" b="0" i="0" u="none" strike="noStrike" cap="none">
                <a:solidFill>
                  <a:srgbClr val="B4B7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B7BA"/>
              </a:buClr>
              <a:buSzPts val="3199"/>
              <a:buFont typeface="Arial"/>
              <a:buNone/>
              <a:defRPr sz="3199" b="0" i="0" u="none" strike="noStrike" cap="none">
                <a:solidFill>
                  <a:srgbClr val="B4B7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B7BA"/>
              </a:buClr>
              <a:buSzPts val="3199"/>
              <a:buFont typeface="Arial"/>
              <a:buNone/>
              <a:defRPr sz="3199" b="0" i="0" u="none" strike="noStrike" cap="none">
                <a:solidFill>
                  <a:srgbClr val="B4B7B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B7BA"/>
              </a:buClr>
              <a:buSzPts val="3199"/>
              <a:buFont typeface="Arial"/>
              <a:buNone/>
              <a:defRPr sz="3199" b="0" i="0" u="none" strike="noStrike" cap="none">
                <a:solidFill>
                  <a:srgbClr val="B4B7B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B7BA"/>
              </a:buClr>
              <a:buSzPts val="3199"/>
              <a:buFont typeface="Arial"/>
              <a:buNone/>
              <a:defRPr sz="3199" b="0" i="0" u="none" strike="noStrike" cap="none">
                <a:solidFill>
                  <a:srgbClr val="B4B7B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B7BA"/>
              </a:buClr>
              <a:buSzPts val="3199"/>
              <a:buFont typeface="Arial"/>
              <a:buNone/>
              <a:defRPr sz="3199" b="0" i="0" u="none" strike="noStrike" cap="none">
                <a:solidFill>
                  <a:srgbClr val="B4B7B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0" y="12275643"/>
            <a:ext cx="24377700" cy="0"/>
          </a:xfrm>
          <a:prstGeom prst="straightConnector1">
            <a:avLst/>
          </a:prstGeom>
          <a:noFill/>
          <a:ln w="25400" cap="flat" cmpd="sng">
            <a:solidFill>
              <a:srgbClr val="00AFD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5613991" y="12536836"/>
            <a:ext cx="0" cy="906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2"/>
          <p:cNvSpPr/>
          <p:nvPr/>
        </p:nvSpPr>
        <p:spPr>
          <a:xfrm>
            <a:off x="0" y="3651250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884305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6080528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- Photo/Text 1 1 1">
  <p:cSld name="BLANK_1_2_1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1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title" idx="2"/>
          </p:nvPr>
        </p:nvSpPr>
        <p:spPr>
          <a:xfrm>
            <a:off x="-100" y="3561675"/>
            <a:ext cx="24377700" cy="168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aleway Thin"/>
              <a:buNone/>
              <a:defRPr sz="5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body" idx="1"/>
          </p:nvPr>
        </p:nvSpPr>
        <p:spPr>
          <a:xfrm>
            <a:off x="1451050" y="6279100"/>
            <a:ext cx="6321300" cy="49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body" idx="3"/>
          </p:nvPr>
        </p:nvSpPr>
        <p:spPr>
          <a:xfrm>
            <a:off x="16605150" y="6279100"/>
            <a:ext cx="6321300" cy="64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body" idx="4"/>
          </p:nvPr>
        </p:nvSpPr>
        <p:spPr>
          <a:xfrm>
            <a:off x="9028100" y="6279100"/>
            <a:ext cx="6321300" cy="64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126" name="Google Shape;126;p11"/>
          <p:cNvCxnSpPr/>
          <p:nvPr/>
        </p:nvCxnSpPr>
        <p:spPr>
          <a:xfrm>
            <a:off x="3983525" y="5499400"/>
            <a:ext cx="16010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7" name="Google Shape;127;p11"/>
          <p:cNvSpPr/>
          <p:nvPr/>
        </p:nvSpPr>
        <p:spPr>
          <a:xfrm>
            <a:off x="3677075" y="4863838"/>
            <a:ext cx="1271100" cy="127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1618863" y="4863838"/>
            <a:ext cx="1271100" cy="127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>
            <a:off x="19029375" y="4863838"/>
            <a:ext cx="1271100" cy="127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36">
          <p15:clr>
            <a:srgbClr val="FA7B17"/>
          </p15:clr>
        </p15:guide>
        <p15:guide id="2" pos="4896">
          <p15:clr>
            <a:srgbClr val="FA7B17"/>
          </p15:clr>
        </p15:guide>
        <p15:guide id="3" pos="5688">
          <p15:clr>
            <a:srgbClr val="FA7B17"/>
          </p15:clr>
        </p15:guide>
        <p15:guide id="4" pos="9746">
          <p15:clr>
            <a:srgbClr val="FA7B17"/>
          </p15:clr>
        </p15:guide>
        <p15:guide id="5" pos="10440">
          <p15:clr>
            <a:srgbClr val="FA7B17"/>
          </p15:clr>
        </p15:guide>
        <p15:guide id="6" pos="14300">
          <p15:clr>
            <a:srgbClr val="FA7B17"/>
          </p15:clr>
        </p15:guide>
        <p15:guide id="7" orient="horz" pos="396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- Photo/Text">
  <p:cSld name="BLANK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/>
          <p:nvPr/>
        </p:nvSpPr>
        <p:spPr>
          <a:xfrm>
            <a:off x="27600" y="2934925"/>
            <a:ext cx="7257000" cy="1078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" name="Google Shape;132;p12"/>
          <p:cNvCxnSpPr/>
          <p:nvPr/>
        </p:nvCxnSpPr>
        <p:spPr>
          <a:xfrm>
            <a:off x="7284750" y="2965500"/>
            <a:ext cx="0" cy="10643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3" name="Google Shape;13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2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2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>
            <a:off x="7907697" y="3359600"/>
            <a:ext cx="14794200" cy="9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13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Raleway"/>
              <a:buChar char="•"/>
              <a:defRPr sz="5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533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Raleway"/>
              <a:buChar char="•"/>
              <a:defRPr sz="47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4825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Raleway"/>
              <a:buChar char="•"/>
              <a:defRPr sz="39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- Photo/Text 1">
  <p:cSld name="BLANK_1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3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3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9" name="Google Shape;14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2"/>
          </p:nvPr>
        </p:nvSpPr>
        <p:spPr>
          <a:xfrm>
            <a:off x="-100" y="3561675"/>
            <a:ext cx="24377700" cy="168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aleway Thin"/>
              <a:buNone/>
              <a:defRPr sz="5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body" idx="1"/>
          </p:nvPr>
        </p:nvSpPr>
        <p:spPr>
          <a:xfrm>
            <a:off x="1451050" y="6279100"/>
            <a:ext cx="6321300" cy="49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body" idx="3"/>
          </p:nvPr>
        </p:nvSpPr>
        <p:spPr>
          <a:xfrm>
            <a:off x="16605150" y="6279100"/>
            <a:ext cx="6321300" cy="64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body" idx="4"/>
          </p:nvPr>
        </p:nvSpPr>
        <p:spPr>
          <a:xfrm>
            <a:off x="9028100" y="6279100"/>
            <a:ext cx="6321300" cy="64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- Photo/Text 1 1">
  <p:cSld name="BLANK_1_1_1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4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4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4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4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3" name="Google Shape;1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4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 idx="2"/>
          </p:nvPr>
        </p:nvSpPr>
        <p:spPr>
          <a:xfrm>
            <a:off x="-100" y="3561675"/>
            <a:ext cx="24377700" cy="168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aleway Thin"/>
              <a:buNone/>
              <a:defRPr sz="5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1"/>
          </p:nvPr>
        </p:nvSpPr>
        <p:spPr>
          <a:xfrm>
            <a:off x="1451050" y="6279100"/>
            <a:ext cx="6321300" cy="49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body" idx="3"/>
          </p:nvPr>
        </p:nvSpPr>
        <p:spPr>
          <a:xfrm>
            <a:off x="16605150" y="6279100"/>
            <a:ext cx="6321300" cy="64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4"/>
          </p:nvPr>
        </p:nvSpPr>
        <p:spPr>
          <a:xfrm>
            <a:off x="9028100" y="6279100"/>
            <a:ext cx="6321300" cy="64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169" name="Google Shape;169;p14"/>
          <p:cNvCxnSpPr/>
          <p:nvPr/>
        </p:nvCxnSpPr>
        <p:spPr>
          <a:xfrm>
            <a:off x="3983525" y="5499400"/>
            <a:ext cx="160104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70" name="Google Shape;170;p14"/>
          <p:cNvSpPr/>
          <p:nvPr/>
        </p:nvSpPr>
        <p:spPr>
          <a:xfrm>
            <a:off x="3677075" y="4863838"/>
            <a:ext cx="1271100" cy="127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>
            <a:off x="11618863" y="4863838"/>
            <a:ext cx="1271100" cy="127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>
            <a:off x="19029375" y="4863838"/>
            <a:ext cx="1271100" cy="127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/>
          <p:nvPr/>
        </p:nvCxnSpPr>
        <p:spPr>
          <a:xfrm>
            <a:off x="5613991" y="12536836"/>
            <a:ext cx="0" cy="906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16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6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1277850" y="3359600"/>
            <a:ext cx="21423900" cy="85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13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599"/>
              <a:buFont typeface="Raleway"/>
              <a:buChar char="•"/>
              <a:defRPr sz="5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533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Raleway"/>
              <a:buChar char="•"/>
              <a:defRPr sz="47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4825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Raleway"/>
              <a:buChar char="•"/>
              <a:defRPr sz="39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ctrTitle"/>
          </p:nvPr>
        </p:nvSpPr>
        <p:spPr>
          <a:xfrm>
            <a:off x="3047206" y="2244726"/>
            <a:ext cx="182832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subTitle" idx="1"/>
          </p:nvPr>
        </p:nvSpPr>
        <p:spPr>
          <a:xfrm>
            <a:off x="3047206" y="7204076"/>
            <a:ext cx="182832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dt" idx="10"/>
          </p:nvPr>
        </p:nvSpPr>
        <p:spPr>
          <a:xfrm>
            <a:off x="1675963" y="12712700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ftr" idx="11"/>
          </p:nvPr>
        </p:nvSpPr>
        <p:spPr>
          <a:xfrm>
            <a:off x="8075097" y="12712700"/>
            <a:ext cx="82275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ldNum" idx="12"/>
          </p:nvPr>
        </p:nvSpPr>
        <p:spPr>
          <a:xfrm>
            <a:off x="17216715" y="12712700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2800"/>
            </a:lvl1pPr>
            <a:lvl2pPr marL="0" lvl="1" indent="0" algn="r" rtl="0">
              <a:spcBef>
                <a:spcPts val="0"/>
              </a:spcBef>
              <a:buNone/>
              <a:defRPr sz="2800"/>
            </a:lvl2pPr>
            <a:lvl3pPr marL="0" lvl="2" indent="0" algn="r" rtl="0">
              <a:spcBef>
                <a:spcPts val="0"/>
              </a:spcBef>
              <a:buNone/>
              <a:defRPr sz="2800"/>
            </a:lvl3pPr>
            <a:lvl4pPr marL="0" lvl="3" indent="0" algn="r" rtl="0">
              <a:spcBef>
                <a:spcPts val="0"/>
              </a:spcBef>
              <a:buNone/>
              <a:defRPr sz="2800"/>
            </a:lvl4pPr>
            <a:lvl5pPr marL="0" lvl="4" indent="0" algn="r" rtl="0">
              <a:spcBef>
                <a:spcPts val="0"/>
              </a:spcBef>
              <a:buNone/>
              <a:defRPr sz="2800"/>
            </a:lvl5pPr>
            <a:lvl6pPr marL="0" lvl="5" indent="0" algn="r" rtl="0">
              <a:spcBef>
                <a:spcPts val="0"/>
              </a:spcBef>
              <a:buNone/>
              <a:defRPr sz="2800"/>
            </a:lvl6pPr>
            <a:lvl7pPr marL="0" lvl="6" indent="0" algn="r" rtl="0">
              <a:spcBef>
                <a:spcPts val="0"/>
              </a:spcBef>
              <a:buNone/>
              <a:defRPr sz="2800"/>
            </a:lvl7pPr>
            <a:lvl8pPr marL="0" lvl="7" indent="0" algn="r" rtl="0">
              <a:spcBef>
                <a:spcPts val="0"/>
              </a:spcBef>
              <a:buNone/>
              <a:defRPr sz="2800"/>
            </a:lvl8pPr>
            <a:lvl9pPr marL="0" lvl="8" indent="0" algn="r" rtl="0">
              <a:spcBef>
                <a:spcPts val="0"/>
              </a:spcBef>
              <a:buNone/>
              <a:defRPr sz="2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1675963" y="730250"/>
            <a:ext cx="210258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1368070" y="2231760"/>
            <a:ext cx="21641700" cy="9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t" anchorCtr="0">
            <a:no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675963" y="730250"/>
            <a:ext cx="210258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body" idx="1"/>
          </p:nvPr>
        </p:nvSpPr>
        <p:spPr>
          <a:xfrm>
            <a:off x="1675963" y="3651250"/>
            <a:ext cx="210258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t" anchorCtr="0">
            <a:no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dt" idx="10"/>
          </p:nvPr>
        </p:nvSpPr>
        <p:spPr>
          <a:xfrm>
            <a:off x="1675963" y="12712700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ftr" idx="11"/>
          </p:nvPr>
        </p:nvSpPr>
        <p:spPr>
          <a:xfrm>
            <a:off x="8075097" y="12712700"/>
            <a:ext cx="82275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17216715" y="12712700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2800"/>
            </a:lvl1pPr>
            <a:lvl2pPr marL="0" lvl="1" indent="0" algn="r" rtl="0">
              <a:spcBef>
                <a:spcPts val="0"/>
              </a:spcBef>
              <a:buNone/>
              <a:defRPr sz="2800"/>
            </a:lvl2pPr>
            <a:lvl3pPr marL="0" lvl="2" indent="0" algn="r" rtl="0">
              <a:spcBef>
                <a:spcPts val="0"/>
              </a:spcBef>
              <a:buNone/>
              <a:defRPr sz="2800"/>
            </a:lvl3pPr>
            <a:lvl4pPr marL="0" lvl="3" indent="0" algn="r" rtl="0">
              <a:spcBef>
                <a:spcPts val="0"/>
              </a:spcBef>
              <a:buNone/>
              <a:defRPr sz="2800"/>
            </a:lvl4pPr>
            <a:lvl5pPr marL="0" lvl="4" indent="0" algn="r" rtl="0">
              <a:spcBef>
                <a:spcPts val="0"/>
              </a:spcBef>
              <a:buNone/>
              <a:defRPr sz="2800"/>
            </a:lvl5pPr>
            <a:lvl6pPr marL="0" lvl="5" indent="0" algn="r" rtl="0">
              <a:spcBef>
                <a:spcPts val="0"/>
              </a:spcBef>
              <a:buNone/>
              <a:defRPr sz="2800"/>
            </a:lvl6pPr>
            <a:lvl7pPr marL="0" lvl="6" indent="0" algn="r" rtl="0">
              <a:spcBef>
                <a:spcPts val="0"/>
              </a:spcBef>
              <a:buNone/>
              <a:defRPr sz="2800"/>
            </a:lvl7pPr>
            <a:lvl8pPr marL="0" lvl="7" indent="0" algn="r" rtl="0">
              <a:spcBef>
                <a:spcPts val="0"/>
              </a:spcBef>
              <a:buNone/>
              <a:defRPr sz="2800"/>
            </a:lvl8pPr>
            <a:lvl9pPr marL="0" lvl="8" indent="0" algn="r" rtl="0">
              <a:spcBef>
                <a:spcPts val="0"/>
              </a:spcBef>
              <a:buNone/>
              <a:defRPr sz="2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- Photo/Text 1 2">
  <p:cSld name="BLANK_1_1_1_3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0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14" name="Google Shape;214;p20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15" name="Google Shape;21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0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0"/>
          <p:cNvSpPr txBox="1">
            <a:spLocks noGrp="1"/>
          </p:cNvSpPr>
          <p:nvPr>
            <p:ph type="title" idx="2"/>
          </p:nvPr>
        </p:nvSpPr>
        <p:spPr>
          <a:xfrm>
            <a:off x="-100" y="3561675"/>
            <a:ext cx="24377700" cy="168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aleway Thin"/>
              <a:buNone/>
              <a:defRPr sz="5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- Photo/Text 2 2">
  <p:cSld name="BLANK_3_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body" idx="1"/>
          </p:nvPr>
        </p:nvSpPr>
        <p:spPr>
          <a:xfrm>
            <a:off x="1277850" y="3359600"/>
            <a:ext cx="21423900" cy="85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13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599"/>
              <a:buFont typeface="Raleway"/>
              <a:buChar char="•"/>
              <a:defRPr sz="5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533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Raleway"/>
              <a:buChar char="•"/>
              <a:defRPr sz="47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4825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Raleway"/>
              <a:buChar char="•"/>
              <a:defRPr sz="39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- Photo/Text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7600" y="2934925"/>
            <a:ext cx="7257000" cy="1078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7284750" y="2965500"/>
            <a:ext cx="0" cy="10643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7907697" y="3359600"/>
            <a:ext cx="14794200" cy="9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13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Raleway"/>
              <a:buChar char="•"/>
              <a:defRPr sz="5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533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Raleway"/>
              <a:buChar char="•"/>
              <a:defRPr sz="47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4825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Raleway"/>
              <a:buChar char="•"/>
              <a:defRPr sz="39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- Video 1 1 1">
  <p:cSld name="BLANK_1_1_1_1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0984" cy="9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/>
          <p:nvPr/>
        </p:nvSpPr>
        <p:spPr>
          <a:xfrm rot="5400000">
            <a:off x="12824689" y="-67737"/>
            <a:ext cx="598500" cy="68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2"/>
          <p:cNvSpPr/>
          <p:nvPr/>
        </p:nvSpPr>
        <p:spPr>
          <a:xfrm rot="5400000">
            <a:off x="11591634" y="-67737"/>
            <a:ext cx="598500" cy="6813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2"/>
          <p:cNvSpPr/>
          <p:nvPr/>
        </p:nvSpPr>
        <p:spPr>
          <a:xfrm rot="5400000">
            <a:off x="10395411" y="-67737"/>
            <a:ext cx="598500" cy="6813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7907700" y="12712700"/>
            <a:ext cx="1585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latin typeface="Arial"/>
                <a:ea typeface="Arial"/>
                <a:cs typeface="Arial"/>
                <a:sym typeface="Arial"/>
              </a:rPr>
              <a:t>www.wcpss.net </a:t>
            </a:r>
            <a:r>
              <a:rPr lang="en-US" sz="2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</a:t>
            </a:r>
            <a:r>
              <a:rPr lang="en-US" sz="2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2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9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33" name="Google Shape;233;p22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body" idx="1"/>
          </p:nvPr>
        </p:nvSpPr>
        <p:spPr>
          <a:xfrm>
            <a:off x="1277850" y="3359600"/>
            <a:ext cx="21423900" cy="85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Raleway"/>
              <a:buChar char="•"/>
              <a:defRPr sz="56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aleway"/>
              <a:buChar char="•"/>
              <a:defRPr sz="4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aleway"/>
              <a:buChar char="•"/>
              <a:defRPr sz="40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aleway"/>
              <a:buChar char="•"/>
              <a:defRPr sz="35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aleway"/>
              <a:buChar char="•"/>
              <a:defRPr sz="35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aleway"/>
              <a:buChar char="•"/>
              <a:defRPr sz="35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aleway"/>
              <a:buChar char="•"/>
              <a:defRPr sz="35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aleway"/>
              <a:buChar char="•"/>
              <a:defRPr sz="35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aleway"/>
              <a:buChar char="•"/>
              <a:defRPr sz="35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- Photo/Text 2 1">
  <p:cSld name="BLANK_1_1_2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>
            <a:off x="27600" y="2934925"/>
            <a:ext cx="7257300" cy="10780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7" name="Google Shape;237;p23"/>
          <p:cNvCxnSpPr/>
          <p:nvPr/>
        </p:nvCxnSpPr>
        <p:spPr>
          <a:xfrm>
            <a:off x="7284750" y="2965500"/>
            <a:ext cx="0" cy="106440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8" name="Google Shape;2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0984" cy="9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/>
          <p:nvPr/>
        </p:nvSpPr>
        <p:spPr>
          <a:xfrm>
            <a:off x="7907700" y="12712700"/>
            <a:ext cx="1585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9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"/>
          <p:cNvSpPr/>
          <p:nvPr/>
        </p:nvSpPr>
        <p:spPr>
          <a:xfrm rot="5400000">
            <a:off x="12824689" y="-67737"/>
            <a:ext cx="598500" cy="68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3"/>
          <p:cNvSpPr/>
          <p:nvPr/>
        </p:nvSpPr>
        <p:spPr>
          <a:xfrm rot="5400000">
            <a:off x="11591634" y="-67737"/>
            <a:ext cx="598500" cy="6813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3"/>
          <p:cNvSpPr/>
          <p:nvPr/>
        </p:nvSpPr>
        <p:spPr>
          <a:xfrm rot="5400000">
            <a:off x="10395411" y="-67737"/>
            <a:ext cx="598500" cy="6813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3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body" idx="1"/>
          </p:nvPr>
        </p:nvSpPr>
        <p:spPr>
          <a:xfrm>
            <a:off x="7907697" y="3359600"/>
            <a:ext cx="14794500" cy="9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Raleway"/>
              <a:buChar char="•"/>
              <a:defRPr sz="56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Char char="•"/>
              <a:defRPr sz="48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"/>
              <a:buChar char="•"/>
              <a:defRPr sz="40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Char char="•"/>
              <a:defRPr sz="35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Char char="•"/>
              <a:defRPr sz="35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Char char="•"/>
              <a:defRPr sz="35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Char char="•"/>
              <a:defRPr sz="35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Char char="•"/>
              <a:defRPr sz="35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Char char="•"/>
              <a:defRPr sz="35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- Photo/Text 2">
  <p:cSld name="BLANK_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277850" y="3359600"/>
            <a:ext cx="21423900" cy="85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13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599"/>
              <a:buFont typeface="Raleway"/>
              <a:buChar char="•"/>
              <a:defRPr sz="5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533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Raleway"/>
              <a:buChar char="•"/>
              <a:defRPr sz="47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4825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Raleway"/>
              <a:buChar char="•"/>
              <a:defRPr sz="39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- Photo/Text 2 1">
  <p:cSld name="BLANK_3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 idx="2"/>
          </p:nvPr>
        </p:nvSpPr>
        <p:spPr>
          <a:xfrm>
            <a:off x="-100" y="3561675"/>
            <a:ext cx="24377700" cy="168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aleway Thin"/>
              <a:buNone/>
              <a:defRPr sz="5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1451050" y="6279100"/>
            <a:ext cx="6321300" cy="49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3"/>
          </p:nvPr>
        </p:nvSpPr>
        <p:spPr>
          <a:xfrm>
            <a:off x="16605150" y="6279100"/>
            <a:ext cx="6321300" cy="64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4"/>
          </p:nvPr>
        </p:nvSpPr>
        <p:spPr>
          <a:xfrm>
            <a:off x="9028100" y="6279100"/>
            <a:ext cx="6321300" cy="64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54" name="Google Shape;54;p5"/>
          <p:cNvCxnSpPr/>
          <p:nvPr/>
        </p:nvCxnSpPr>
        <p:spPr>
          <a:xfrm>
            <a:off x="3983525" y="5499400"/>
            <a:ext cx="16010400" cy="0"/>
          </a:xfrm>
          <a:prstGeom prst="straightConnector1">
            <a:avLst/>
          </a:prstGeom>
          <a:noFill/>
          <a:ln w="38100" cap="flat" cmpd="sng">
            <a:solidFill>
              <a:srgbClr val="00559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5" name="Google Shape;55;p5"/>
          <p:cNvSpPr/>
          <p:nvPr/>
        </p:nvSpPr>
        <p:spPr>
          <a:xfrm>
            <a:off x="3677075" y="4863838"/>
            <a:ext cx="1271100" cy="127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11618863" y="4863838"/>
            <a:ext cx="1271100" cy="127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19029375" y="4863838"/>
            <a:ext cx="1271100" cy="127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- Photo/Text 2 1 1">
  <p:cSld name="BLANK_3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6" name="Google Shape;66;p6"/>
          <p:cNvCxnSpPr/>
          <p:nvPr/>
        </p:nvCxnSpPr>
        <p:spPr>
          <a:xfrm>
            <a:off x="8490617" y="5969575"/>
            <a:ext cx="0" cy="52887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6"/>
          <p:cNvCxnSpPr/>
          <p:nvPr/>
        </p:nvCxnSpPr>
        <p:spPr>
          <a:xfrm>
            <a:off x="16018208" y="5969575"/>
            <a:ext cx="0" cy="52887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6"/>
          <p:cNvSpPr txBox="1">
            <a:spLocks noGrp="1"/>
          </p:cNvSpPr>
          <p:nvPr>
            <p:ph type="title" idx="2"/>
          </p:nvPr>
        </p:nvSpPr>
        <p:spPr>
          <a:xfrm>
            <a:off x="-100" y="3561675"/>
            <a:ext cx="24377700" cy="168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aleway Thin"/>
              <a:buNone/>
              <a:defRPr sz="5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1451050" y="6279100"/>
            <a:ext cx="6321300" cy="49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3"/>
          </p:nvPr>
        </p:nvSpPr>
        <p:spPr>
          <a:xfrm>
            <a:off x="16605150" y="6279100"/>
            <a:ext cx="6321300" cy="64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4"/>
          </p:nvPr>
        </p:nvSpPr>
        <p:spPr>
          <a:xfrm>
            <a:off x="9028100" y="6279100"/>
            <a:ext cx="6321300" cy="64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- Photo/Text 1">
  <p:cSld name="BLANK_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27600" y="2934925"/>
            <a:ext cx="24350100" cy="1078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7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1277850" y="3359600"/>
            <a:ext cx="21423900" cy="85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13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599"/>
              <a:buFont typeface="Raleway"/>
              <a:buChar char="•"/>
              <a:defRPr sz="5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533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Raleway"/>
              <a:buChar char="•"/>
              <a:defRPr sz="47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4825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Raleway"/>
              <a:buChar char="•"/>
              <a:defRPr sz="39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- Photo/Text">
  <p:cSld name="BLANK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>
            <a:off x="27600" y="2934925"/>
            <a:ext cx="7257000" cy="1078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" name="Google Shape;84;p8"/>
          <p:cNvCxnSpPr/>
          <p:nvPr/>
        </p:nvCxnSpPr>
        <p:spPr>
          <a:xfrm>
            <a:off x="7284750" y="2965500"/>
            <a:ext cx="0" cy="106437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5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8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8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7907697" y="3359600"/>
            <a:ext cx="14794200" cy="9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13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Raleway"/>
              <a:buChar char="•"/>
              <a:defRPr sz="5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533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Raleway"/>
              <a:buChar char="•"/>
              <a:defRPr sz="47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4825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Raleway"/>
              <a:buChar char="•"/>
              <a:defRPr sz="39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- Photo/Text 1">
  <p:cSld name="BLANK_1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1"/>
          </p:nvPr>
        </p:nvSpPr>
        <p:spPr>
          <a:xfrm>
            <a:off x="1277850" y="3359600"/>
            <a:ext cx="21423900" cy="85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13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599"/>
              <a:buFont typeface="Raleway"/>
              <a:buChar char="•"/>
              <a:defRPr sz="5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533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Raleway"/>
              <a:buChar char="•"/>
              <a:defRPr sz="47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4825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Raleway"/>
              <a:buChar char="•"/>
              <a:defRPr sz="39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Raleway"/>
              <a:buChar char="•"/>
              <a:defRPr sz="3599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- Photo/Text 1 1">
  <p:cSld name="BLANK_1_2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2217" y="12536836"/>
            <a:ext cx="3291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"/>
          <p:cNvSpPr txBox="1"/>
          <p:nvPr/>
        </p:nvSpPr>
        <p:spPr>
          <a:xfrm>
            <a:off x="7907700" y="12712700"/>
            <a:ext cx="15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 rot="5400000">
            <a:off x="12824539" y="-67887"/>
            <a:ext cx="598500" cy="68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/>
          <p:nvPr/>
        </p:nvSpPr>
        <p:spPr>
          <a:xfrm rot="5400000">
            <a:off x="11591484" y="-67887"/>
            <a:ext cx="598500" cy="681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/>
          <p:nvPr/>
        </p:nvSpPr>
        <p:spPr>
          <a:xfrm rot="5400000">
            <a:off x="10395261" y="-67887"/>
            <a:ext cx="598500" cy="681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 txBox="1"/>
          <p:nvPr/>
        </p:nvSpPr>
        <p:spPr>
          <a:xfrm>
            <a:off x="-100" y="2219725"/>
            <a:ext cx="24377700" cy="7152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Andada"/>
              <a:buNone/>
              <a:defRPr sz="5100" i="0" u="none" strike="noStrike" cap="none">
                <a:latin typeface="Andada"/>
                <a:ea typeface="Andada"/>
                <a:cs typeface="Andada"/>
                <a:sym typeface="And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0" name="Google Shape;110;p10"/>
          <p:cNvCxnSpPr/>
          <p:nvPr/>
        </p:nvCxnSpPr>
        <p:spPr>
          <a:xfrm>
            <a:off x="8490617" y="5969575"/>
            <a:ext cx="0" cy="5288700"/>
          </a:xfrm>
          <a:prstGeom prst="straightConnector1">
            <a:avLst/>
          </a:prstGeom>
          <a:noFill/>
          <a:ln w="38100" cap="flat" cmpd="sng">
            <a:solidFill>
              <a:srgbClr val="DB096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0"/>
          <p:cNvCxnSpPr/>
          <p:nvPr/>
        </p:nvCxnSpPr>
        <p:spPr>
          <a:xfrm>
            <a:off x="16018208" y="5969575"/>
            <a:ext cx="0" cy="5288700"/>
          </a:xfrm>
          <a:prstGeom prst="straightConnector1">
            <a:avLst/>
          </a:prstGeom>
          <a:noFill/>
          <a:ln w="38100" cap="flat" cmpd="sng">
            <a:solidFill>
              <a:srgbClr val="DB096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10"/>
          <p:cNvSpPr txBox="1">
            <a:spLocks noGrp="1"/>
          </p:cNvSpPr>
          <p:nvPr>
            <p:ph type="title" idx="2"/>
          </p:nvPr>
        </p:nvSpPr>
        <p:spPr>
          <a:xfrm>
            <a:off x="-100" y="3561675"/>
            <a:ext cx="24377700" cy="168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aleway Thin"/>
              <a:buNone/>
              <a:defRPr sz="5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1451050" y="6279100"/>
            <a:ext cx="6321300" cy="49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3"/>
          </p:nvPr>
        </p:nvSpPr>
        <p:spPr>
          <a:xfrm>
            <a:off x="16605150" y="6279100"/>
            <a:ext cx="6321300" cy="64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4"/>
          </p:nvPr>
        </p:nvSpPr>
        <p:spPr>
          <a:xfrm>
            <a:off x="9028100" y="6279100"/>
            <a:ext cx="6321300" cy="64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4953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aleway"/>
              <a:buChar char="•"/>
              <a:defRPr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36">
          <p15:clr>
            <a:srgbClr val="FA7B17"/>
          </p15:clr>
        </p15:guide>
        <p15:guide id="2" pos="4896">
          <p15:clr>
            <a:srgbClr val="FA7B17"/>
          </p15:clr>
        </p15:guide>
        <p15:guide id="3" pos="5688">
          <p15:clr>
            <a:srgbClr val="FA7B17"/>
          </p15:clr>
        </p15:guide>
        <p15:guide id="4" pos="9746">
          <p15:clr>
            <a:srgbClr val="FA7B17"/>
          </p15:clr>
        </p15:guide>
        <p15:guide id="5" pos="10440">
          <p15:clr>
            <a:srgbClr val="FA7B17"/>
          </p15:clr>
        </p15:guide>
        <p15:guide id="6" pos="14300">
          <p15:clr>
            <a:srgbClr val="FA7B17"/>
          </p15:clr>
        </p15:guide>
        <p15:guide id="7" orient="horz" pos="396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146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5964" y="2631618"/>
            <a:ext cx="21025723" cy="903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13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55560"/>
              </a:buClr>
              <a:buSzPts val="5599"/>
              <a:buFont typeface="Arial"/>
              <a:buChar char="•"/>
              <a:defRPr sz="5599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560"/>
              </a:buClr>
              <a:buSzPts val="4799"/>
              <a:buFont typeface="Arial"/>
              <a:buChar char="•"/>
              <a:defRPr sz="4799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5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560"/>
              </a:buClr>
              <a:buSzPts val="3999"/>
              <a:buFont typeface="Arial"/>
              <a:buChar char="•"/>
              <a:defRPr sz="3999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560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560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>
            <a:spLocks noGrp="1"/>
          </p:cNvSpPr>
          <p:nvPr>
            <p:ph type="title"/>
          </p:nvPr>
        </p:nvSpPr>
        <p:spPr>
          <a:xfrm>
            <a:off x="1599754" y="3185889"/>
            <a:ext cx="21025800" cy="53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8800"/>
              <a:buFont typeface="Arial"/>
              <a:buNone/>
            </a:pPr>
            <a:r>
              <a:rPr lang="en-US" sz="8500"/>
              <a:t>Draft Equity Policy: Review and Next Steps</a:t>
            </a:r>
            <a:br>
              <a:rPr lang="en-US" sz="8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>
                <a:solidFill>
                  <a:schemeClr val="accent5"/>
                </a:solidFill>
              </a:rPr>
              <a:t>WCPSS Board of Education Policy Committee</a:t>
            </a:r>
            <a:endParaRPr sz="48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5"/>
          <p:cNvSpPr txBox="1">
            <a:spLocks noGrp="1"/>
          </p:cNvSpPr>
          <p:nvPr>
            <p:ph type="body" idx="1"/>
          </p:nvPr>
        </p:nvSpPr>
        <p:spPr>
          <a:xfrm>
            <a:off x="1675925" y="8993900"/>
            <a:ext cx="210258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455560"/>
              </a:buClr>
              <a:buSzPts val="4439"/>
              <a:buFont typeface="Arial"/>
              <a:buNone/>
            </a:pPr>
            <a:r>
              <a:rPr lang="en-US" sz="5050"/>
              <a:t>May 19, 2021</a:t>
            </a:r>
            <a:endParaRPr sz="5050" i="0" u="none" strike="noStrike" cap="none">
              <a:solidFill>
                <a:srgbClr val="45556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455560"/>
              </a:buClr>
              <a:buSzPts val="4439"/>
              <a:buFont typeface="Arial"/>
              <a:buNone/>
            </a:pPr>
            <a:endParaRPr sz="4439" b="0" i="0" u="none" strike="noStrike" cap="none">
              <a:solidFill>
                <a:srgbClr val="4555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Draft Equity Policy: Timeline</a:t>
            </a:r>
            <a:endParaRPr sz="4600"/>
          </a:p>
        </p:txBody>
      </p:sp>
      <p:sp>
        <p:nvSpPr>
          <p:cNvPr id="258" name="Google Shape;258;p26"/>
          <p:cNvSpPr txBox="1">
            <a:spLocks noGrp="1"/>
          </p:cNvSpPr>
          <p:nvPr>
            <p:ph type="body" idx="1"/>
          </p:nvPr>
        </p:nvSpPr>
        <p:spPr>
          <a:xfrm>
            <a:off x="7907697" y="3359600"/>
            <a:ext cx="14794200" cy="935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84136" algn="l" rtl="0">
              <a:spcBef>
                <a:spcPts val="2000"/>
              </a:spcBef>
              <a:spcAft>
                <a:spcPts val="0"/>
              </a:spcAft>
              <a:buSzPts val="5599"/>
              <a:buChar char="•"/>
            </a:pPr>
            <a:r>
              <a:rPr lang="en-US" b="1"/>
              <a:t>A Brief History:</a:t>
            </a:r>
            <a:endParaRPr b="1"/>
          </a:p>
          <a:p>
            <a:pPr marL="1371600" lvl="2" indent="-565086" algn="l" rtl="0">
              <a:spcBef>
                <a:spcPts val="4000"/>
              </a:spcBef>
              <a:spcAft>
                <a:spcPts val="0"/>
              </a:spcAft>
              <a:buSzPts val="5299"/>
              <a:buChar char="•"/>
            </a:pPr>
            <a:r>
              <a:rPr lang="en-US" sz="5299"/>
              <a:t>Equity policy development first undertaken by the Raising Achievement Closing Gaps Taskforce (RACG)</a:t>
            </a:r>
            <a:endParaRPr sz="5299"/>
          </a:p>
          <a:p>
            <a:pPr marL="1371600" lvl="2" indent="-565086" algn="l" rtl="0">
              <a:spcBef>
                <a:spcPts val="4000"/>
              </a:spcBef>
              <a:spcAft>
                <a:spcPts val="0"/>
              </a:spcAft>
              <a:buSzPts val="5299"/>
              <a:buChar char="•"/>
            </a:pPr>
            <a:r>
              <a:rPr lang="en-US" sz="5299"/>
              <a:t>OEA developed policy language in 2015</a:t>
            </a:r>
            <a:endParaRPr sz="5299"/>
          </a:p>
          <a:p>
            <a:pPr marL="1371600" lvl="2" indent="-565086" algn="l" rtl="0">
              <a:spcBef>
                <a:spcPts val="4000"/>
              </a:spcBef>
              <a:spcAft>
                <a:spcPts val="0"/>
              </a:spcAft>
              <a:buSzPts val="5299"/>
              <a:buChar char="•"/>
            </a:pPr>
            <a:r>
              <a:rPr lang="en-US" sz="5299"/>
              <a:t>Current policy draft completed in 2019</a:t>
            </a:r>
            <a:endParaRPr sz="5299"/>
          </a:p>
        </p:txBody>
      </p:sp>
      <p:pic>
        <p:nvPicPr>
          <p:cNvPr id="259" name="Google Shape;259;p26"/>
          <p:cNvPicPr preferRelativeResize="0"/>
          <p:nvPr/>
        </p:nvPicPr>
        <p:blipFill rotWithShape="1">
          <a:blip r:embed="rId3">
            <a:alphaModFix/>
          </a:blip>
          <a:srcRect b="15895"/>
          <a:stretch/>
        </p:blipFill>
        <p:spPr>
          <a:xfrm>
            <a:off x="0" y="2944900"/>
            <a:ext cx="7269250" cy="9170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Draft Equity Policy: Components</a:t>
            </a:r>
            <a:endParaRPr sz="4600"/>
          </a:p>
        </p:txBody>
      </p:sp>
      <p:sp>
        <p:nvSpPr>
          <p:cNvPr id="265" name="Google Shape;265;p27"/>
          <p:cNvSpPr txBox="1">
            <a:spLocks noGrp="1"/>
          </p:cNvSpPr>
          <p:nvPr>
            <p:ph type="body" idx="1"/>
          </p:nvPr>
        </p:nvSpPr>
        <p:spPr>
          <a:xfrm>
            <a:off x="7907697" y="3359600"/>
            <a:ext cx="14794200" cy="935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84136" algn="l" rtl="0">
              <a:spcBef>
                <a:spcPts val="2000"/>
              </a:spcBef>
              <a:spcAft>
                <a:spcPts val="0"/>
              </a:spcAft>
              <a:buSzPts val="5599"/>
              <a:buChar char="•"/>
            </a:pPr>
            <a:r>
              <a:rPr lang="en-US" b="1"/>
              <a:t>Equity Policy Components:</a:t>
            </a:r>
            <a:endParaRPr b="1"/>
          </a:p>
          <a:p>
            <a:pPr marL="1371600" lvl="2" indent="-565086" algn="l" rtl="0">
              <a:spcBef>
                <a:spcPts val="4000"/>
              </a:spcBef>
              <a:spcAft>
                <a:spcPts val="0"/>
              </a:spcAft>
              <a:buSzPts val="5299"/>
              <a:buChar char="•"/>
            </a:pPr>
            <a:r>
              <a:rPr lang="en-US" sz="5299"/>
              <a:t>Defines the term equity for an organization</a:t>
            </a:r>
            <a:endParaRPr sz="5299"/>
          </a:p>
          <a:p>
            <a:pPr marL="1371600" lvl="2" indent="-565086" algn="l" rtl="0">
              <a:spcBef>
                <a:spcPts val="4000"/>
              </a:spcBef>
              <a:spcAft>
                <a:spcPts val="0"/>
              </a:spcAft>
              <a:buSzPts val="5299"/>
              <a:buChar char="•"/>
            </a:pPr>
            <a:r>
              <a:rPr lang="en-US" sz="5299"/>
              <a:t>Recognizes the historical impact of systemic inequity</a:t>
            </a:r>
            <a:endParaRPr sz="5299"/>
          </a:p>
          <a:p>
            <a:pPr marL="1371600" lvl="2" indent="-565086" algn="l" rtl="0">
              <a:spcBef>
                <a:spcPts val="4000"/>
              </a:spcBef>
              <a:spcAft>
                <a:spcPts val="0"/>
              </a:spcAft>
              <a:buSzPts val="5299"/>
              <a:buChar char="•"/>
            </a:pPr>
            <a:r>
              <a:rPr lang="en-US" sz="5299"/>
              <a:t>Highlights the organization’s commitment to creating more equitable schools</a:t>
            </a:r>
            <a:endParaRPr sz="5299"/>
          </a:p>
          <a:p>
            <a:pPr marL="1371600" lvl="2" indent="-565086" algn="l" rtl="0">
              <a:spcBef>
                <a:spcPts val="4000"/>
              </a:spcBef>
              <a:spcAft>
                <a:spcPts val="0"/>
              </a:spcAft>
              <a:buSzPts val="5299"/>
              <a:buChar char="•"/>
            </a:pPr>
            <a:r>
              <a:rPr lang="en-US" sz="5299"/>
              <a:t>Outlines the organization's action steps and deliverables for policy implementation</a:t>
            </a:r>
            <a:endParaRPr sz="5299"/>
          </a:p>
        </p:txBody>
      </p:sp>
      <p:pic>
        <p:nvPicPr>
          <p:cNvPr id="266" name="Google Shape;266;p27"/>
          <p:cNvPicPr preferRelativeResize="0"/>
          <p:nvPr/>
        </p:nvPicPr>
        <p:blipFill rotWithShape="1">
          <a:blip r:embed="rId3">
            <a:alphaModFix/>
          </a:blip>
          <a:srcRect l="13163" r="30866"/>
          <a:stretch/>
        </p:blipFill>
        <p:spPr>
          <a:xfrm>
            <a:off x="0" y="2924300"/>
            <a:ext cx="7298925" cy="92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>
            <a:spLocks noGrp="1"/>
          </p:cNvSpPr>
          <p:nvPr>
            <p:ph type="title"/>
          </p:nvPr>
        </p:nvSpPr>
        <p:spPr>
          <a:xfrm>
            <a:off x="1675964" y="748266"/>
            <a:ext cx="21025800" cy="146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Draft Equity Policy: Board Discussion &amp; Dialogue</a:t>
            </a:r>
            <a:endParaRPr sz="4600"/>
          </a:p>
        </p:txBody>
      </p:sp>
      <p:sp>
        <p:nvSpPr>
          <p:cNvPr id="272" name="Google Shape;272;p28"/>
          <p:cNvSpPr txBox="1">
            <a:spLocks noGrp="1"/>
          </p:cNvSpPr>
          <p:nvPr>
            <p:ph type="body" idx="1"/>
          </p:nvPr>
        </p:nvSpPr>
        <p:spPr>
          <a:xfrm>
            <a:off x="7907697" y="3359600"/>
            <a:ext cx="14794200" cy="935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84136" algn="l" rtl="0">
              <a:spcBef>
                <a:spcPts val="2000"/>
              </a:spcBef>
              <a:spcAft>
                <a:spcPts val="0"/>
              </a:spcAft>
              <a:buSzPts val="5599"/>
              <a:buChar char="•"/>
            </a:pPr>
            <a:r>
              <a:rPr lang="en-US" b="1"/>
              <a:t>Discussion and Dialogue Protocol:</a:t>
            </a:r>
            <a:endParaRPr b="1"/>
          </a:p>
          <a:p>
            <a:pPr marL="1371600" lvl="2" indent="-565086" algn="l" rtl="0">
              <a:spcBef>
                <a:spcPts val="4000"/>
              </a:spcBef>
              <a:spcAft>
                <a:spcPts val="0"/>
              </a:spcAft>
              <a:buSzPts val="5299"/>
              <a:buChar char="•"/>
            </a:pPr>
            <a:r>
              <a:rPr lang="en-US" sz="5299"/>
              <a:t>Questions about the draft policy</a:t>
            </a:r>
            <a:endParaRPr sz="5299"/>
          </a:p>
          <a:p>
            <a:pPr marL="1371600" lvl="2" indent="-565086" algn="l" rtl="0">
              <a:spcBef>
                <a:spcPts val="4000"/>
              </a:spcBef>
              <a:spcAft>
                <a:spcPts val="0"/>
              </a:spcAft>
              <a:buSzPts val="5299"/>
              <a:buChar char="•"/>
            </a:pPr>
            <a:r>
              <a:rPr lang="en-US" sz="5299"/>
              <a:t>Warm and cool feedback about the draft</a:t>
            </a:r>
            <a:endParaRPr sz="5299"/>
          </a:p>
          <a:p>
            <a:pPr marL="1371600" lvl="2" indent="-565086" algn="l" rtl="0">
              <a:spcBef>
                <a:spcPts val="4000"/>
              </a:spcBef>
              <a:spcAft>
                <a:spcPts val="0"/>
              </a:spcAft>
              <a:buSzPts val="5299"/>
              <a:buChar char="•"/>
            </a:pPr>
            <a:r>
              <a:rPr lang="en-US" sz="5299"/>
              <a:t>Potential upgrades to the draft</a:t>
            </a:r>
            <a:endParaRPr sz="5299"/>
          </a:p>
          <a:p>
            <a:pPr marL="1371600" lvl="2" indent="-565086" algn="l" rtl="0">
              <a:spcBef>
                <a:spcPts val="4000"/>
              </a:spcBef>
              <a:spcAft>
                <a:spcPts val="0"/>
              </a:spcAft>
              <a:buSzPts val="5299"/>
              <a:buChar char="•"/>
            </a:pPr>
            <a:r>
              <a:rPr lang="en-US" sz="5299"/>
              <a:t>Direction and next steps for the administration</a:t>
            </a:r>
            <a:endParaRPr sz="5299"/>
          </a:p>
        </p:txBody>
      </p:sp>
      <p:pic>
        <p:nvPicPr>
          <p:cNvPr id="273" name="Google Shape;2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44900"/>
            <a:ext cx="7276976" cy="917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CPS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58025"/>
      </a:accent2>
      <a:accent3>
        <a:srgbClr val="DB0962"/>
      </a:accent3>
      <a:accent4>
        <a:srgbClr val="005595"/>
      </a:accent4>
      <a:accent5>
        <a:srgbClr val="00AFDB"/>
      </a:accent5>
      <a:accent6>
        <a:srgbClr val="C1D82F"/>
      </a:accent6>
      <a:hlink>
        <a:srgbClr val="DB0962"/>
      </a:hlink>
      <a:folHlink>
        <a:srgbClr val="FFDE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Custom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Andada</vt:lpstr>
      <vt:lpstr>Calibri</vt:lpstr>
      <vt:lpstr>Raleway Thin</vt:lpstr>
      <vt:lpstr>Raleway</vt:lpstr>
      <vt:lpstr>Arial</vt:lpstr>
      <vt:lpstr>Office Theme</vt:lpstr>
      <vt:lpstr>Draft Equity Policy: Review and Next Steps WCPSS Board of Education Policy Committee</vt:lpstr>
      <vt:lpstr>Draft Equity Policy: Timeline</vt:lpstr>
      <vt:lpstr>Draft Equity Policy: Components</vt:lpstr>
      <vt:lpstr>Draft Equity Policy: Board Discussion &amp; Dialogue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Equity Policy: Review and Next Steps WCPSS Board of Education Policy Committee</dc:title>
  <cp:lastModifiedBy>Cindy Kinney</cp:lastModifiedBy>
  <cp:revision>1</cp:revision>
  <dcterms:modified xsi:type="dcterms:W3CDTF">2021-05-17T13:17:36Z</dcterms:modified>
</cp:coreProperties>
</file>