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11"/>
  </p:notesMasterIdLst>
  <p:handoutMasterIdLst>
    <p:handoutMasterId r:id="rId12"/>
  </p:handoutMasterIdLst>
  <p:sldIdLst>
    <p:sldId id="465" r:id="rId2"/>
    <p:sldId id="481" r:id="rId3"/>
    <p:sldId id="485" r:id="rId4"/>
    <p:sldId id="579" r:id="rId5"/>
    <p:sldId id="578" r:id="rId6"/>
    <p:sldId id="574" r:id="rId7"/>
    <p:sldId id="566" r:id="rId8"/>
    <p:sldId id="571" r:id="rId9"/>
    <p:sldId id="276" r:id="rId10"/>
  </p:sldIdLst>
  <p:sldSz cx="24377650" cy="13716000"/>
  <p:notesSz cx="7315200" cy="96012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68" userDrawn="1">
          <p15:clr>
            <a:srgbClr val="A4A3A4"/>
          </p15:clr>
        </p15:guide>
        <p15:guide id="2" orient="horz" pos="3648" userDrawn="1">
          <p15:clr>
            <a:srgbClr val="A4A3A4"/>
          </p15:clr>
        </p15:guide>
        <p15:guide id="3" pos="7678" userDrawn="1">
          <p15:clr>
            <a:srgbClr val="A4A3A4"/>
          </p15:clr>
        </p15:guide>
        <p15:guide id="4" pos="910" userDrawn="1">
          <p15:clr>
            <a:srgbClr val="A4A3A4"/>
          </p15:clr>
        </p15:guide>
        <p15:guide id="5" pos="151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ty Parker" initials="BP" lastIdx="3" clrIdx="0">
    <p:extLst>
      <p:ext uri="{19B8F6BF-5375-455C-9EA6-DF929625EA0E}">
        <p15:presenceInfo xmlns:p15="http://schemas.microsoft.com/office/powerpoint/2012/main" userId="S-1-5-21-854245398-1303643608-725345543-7518" providerId="AD"/>
      </p:ext>
    </p:extLst>
  </p:cmAuthor>
  <p:cmAuthor id="2" name="Betty Parker _ Staff - RealEstateServices" initials="BP_SR" lastIdx="1" clrIdx="1">
    <p:extLst>
      <p:ext uri="{19B8F6BF-5375-455C-9EA6-DF929625EA0E}">
        <p15:presenceInfo xmlns:p15="http://schemas.microsoft.com/office/powerpoint/2012/main" userId="Betty Parker _ Staff - RealEstateServic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8E0"/>
    <a:srgbClr val="6BD452"/>
    <a:srgbClr val="2E63F8"/>
    <a:srgbClr val="005595"/>
    <a:srgbClr val="860038"/>
    <a:srgbClr val="000000"/>
    <a:srgbClr val="455560"/>
    <a:srgbClr val="B7E2FF"/>
    <a:srgbClr val="B8F7FE"/>
    <a:srgbClr val="EDA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9" autoAdjust="0"/>
    <p:restoredTop sz="87363" autoAdjust="0"/>
  </p:normalViewPr>
  <p:slideViewPr>
    <p:cSldViewPr snapToGrid="0" snapToObjects="1">
      <p:cViewPr varScale="1">
        <p:scale>
          <a:sx n="32" d="100"/>
          <a:sy n="32" d="100"/>
        </p:scale>
        <p:origin x="612" y="84"/>
      </p:cViewPr>
      <p:guideLst>
        <p:guide orient="horz" pos="8568"/>
        <p:guide orient="horz" pos="3648"/>
        <p:guide pos="7678"/>
        <p:guide pos="910"/>
        <p:guide pos="151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>
      <p:cViewPr varScale="1">
        <p:scale>
          <a:sx n="148" d="100"/>
          <a:sy n="148" d="100"/>
        </p:scale>
        <p:origin x="52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300"/>
            </a:lvl1pPr>
          </a:lstStyle>
          <a:p>
            <a:fld id="{7CF5D0B8-5468-DC4D-9465-B786FA47D733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300"/>
            </a:lvl1pPr>
          </a:lstStyle>
          <a:p>
            <a:fld id="{322441F2-BD4F-7441-AED9-8AD0AAF7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3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3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9/28/2022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3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3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4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5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6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5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85064" lvl="1" indent="-571248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0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7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83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4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>
            <a:normAutofit/>
          </a:bodyPr>
          <a:lstStyle>
            <a:lvl1pPr>
              <a:defRPr sz="8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1494615"/>
          </a:xfrm>
        </p:spPr>
        <p:txBody>
          <a:bodyPr/>
          <a:lstStyle>
            <a:lvl1pPr marL="0" indent="0">
              <a:buNone/>
              <a:defRPr sz="4799">
                <a:solidFill>
                  <a:srgbClr val="455560"/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043001" y="3152551"/>
            <a:ext cx="4821842" cy="36576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240967" y="3152551"/>
            <a:ext cx="4821842" cy="36576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446063" y="3152551"/>
            <a:ext cx="4821842" cy="36576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644029" y="3152551"/>
            <a:ext cx="4821842" cy="36576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4377650" cy="1695796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5964" y="214866"/>
            <a:ext cx="21025723" cy="14643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9683" y="2688700"/>
            <a:ext cx="8148684" cy="4235212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432974" y="7361362"/>
            <a:ext cx="8148684" cy="4235212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4377650" cy="1695796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5964" y="214866"/>
            <a:ext cx="21025723" cy="14643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84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2317898"/>
            <a:ext cx="21025723" cy="9353171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>
              <a:defRPr>
                <a:solidFill>
                  <a:srgbClr val="455560"/>
                </a:solidFill>
              </a:defRPr>
            </a:lvl4pPr>
            <a:lvl5pPr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4377650" cy="1695796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214866"/>
            <a:ext cx="21025723" cy="14643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>
            <a:normAutofit/>
          </a:bodyPr>
          <a:lstStyle>
            <a:lvl1pPr>
              <a:defRPr sz="8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1494615"/>
          </a:xfrm>
        </p:spPr>
        <p:txBody>
          <a:bodyPr/>
          <a:lstStyle>
            <a:lvl1pPr marL="0" indent="0">
              <a:buNone/>
              <a:defRPr sz="4799">
                <a:solidFill>
                  <a:srgbClr val="455560"/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2470845"/>
            <a:ext cx="10360501" cy="8702676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>
              <a:defRPr>
                <a:solidFill>
                  <a:srgbClr val="455560"/>
                </a:solidFill>
              </a:defRPr>
            </a:lvl4pPr>
            <a:lvl5pPr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2470845"/>
            <a:ext cx="10360501" cy="8702676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>
              <a:defRPr>
                <a:solidFill>
                  <a:srgbClr val="455560"/>
                </a:solidFill>
              </a:defRPr>
            </a:lvl4pPr>
            <a:lvl5pPr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4377650" cy="1695796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5964" y="214866"/>
            <a:ext cx="21025723" cy="14643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2497808"/>
            <a:ext cx="10312888" cy="1647824"/>
          </a:xfrm>
        </p:spPr>
        <p:txBody>
          <a:bodyPr anchor="b"/>
          <a:lstStyle>
            <a:lvl1pPr marL="0" indent="0">
              <a:buNone/>
              <a:defRPr sz="4799" b="1">
                <a:solidFill>
                  <a:srgbClr val="455560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4145632"/>
            <a:ext cx="10312888" cy="7369176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>
              <a:defRPr>
                <a:solidFill>
                  <a:srgbClr val="455560"/>
                </a:solidFill>
              </a:defRPr>
            </a:lvl4pPr>
            <a:lvl5pPr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2497808"/>
            <a:ext cx="10363676" cy="1647824"/>
          </a:xfrm>
        </p:spPr>
        <p:txBody>
          <a:bodyPr anchor="b"/>
          <a:lstStyle>
            <a:lvl1pPr marL="0" indent="0">
              <a:buNone/>
              <a:defRPr sz="4799" b="1">
                <a:solidFill>
                  <a:srgbClr val="455560"/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4145632"/>
            <a:ext cx="10363676" cy="7369176"/>
          </a:xfrm>
        </p:spPr>
        <p:txBody>
          <a:bodyPr/>
          <a:lstStyle>
            <a:lvl1pPr>
              <a:defRPr>
                <a:solidFill>
                  <a:srgbClr val="455560"/>
                </a:solidFill>
              </a:defRPr>
            </a:lvl1pPr>
            <a:lvl2pPr>
              <a:defRPr>
                <a:solidFill>
                  <a:srgbClr val="455560"/>
                </a:solidFill>
              </a:defRPr>
            </a:lvl2pPr>
            <a:lvl3pPr>
              <a:defRPr>
                <a:solidFill>
                  <a:srgbClr val="455560"/>
                </a:solidFill>
              </a:defRPr>
            </a:lvl3pPr>
            <a:lvl4pPr>
              <a:defRPr>
                <a:solidFill>
                  <a:srgbClr val="455560"/>
                </a:solidFill>
              </a:defRPr>
            </a:lvl4pPr>
            <a:lvl5pPr>
              <a:defRPr>
                <a:solidFill>
                  <a:srgbClr val="4555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24377650" cy="1695796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5964" y="214866"/>
            <a:ext cx="21025723" cy="14643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4377650" cy="1695796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5964" y="214866"/>
            <a:ext cx="21025723" cy="14643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2"/>
          <p:cNvSpPr>
            <a:spLocks noGrp="1"/>
          </p:cNvSpPr>
          <p:nvPr>
            <p:ph type="ftr" sz="quarter" idx="3"/>
          </p:nvPr>
        </p:nvSpPr>
        <p:spPr>
          <a:xfrm>
            <a:off x="14475262" y="12609186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22F496C-F063-154E-96F6-ED8A312B91C0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>
                <a:solidFill>
                  <a:srgbClr val="455560"/>
                </a:solidFill>
              </a:defRPr>
            </a:lvl1pPr>
            <a:lvl2pPr>
              <a:defRPr sz="5599">
                <a:solidFill>
                  <a:srgbClr val="455560"/>
                </a:solidFill>
              </a:defRPr>
            </a:lvl2pPr>
            <a:lvl3pPr>
              <a:defRPr sz="4799">
                <a:solidFill>
                  <a:srgbClr val="455560"/>
                </a:solidFill>
              </a:defRPr>
            </a:lvl3pPr>
            <a:lvl4pPr>
              <a:defRPr sz="3999">
                <a:solidFill>
                  <a:srgbClr val="455560"/>
                </a:solidFill>
              </a:defRPr>
            </a:lvl4pPr>
            <a:lvl5pPr>
              <a:defRPr sz="3999">
                <a:solidFill>
                  <a:srgbClr val="455560"/>
                </a:solidFill>
              </a:defRPr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>
                <a:solidFill>
                  <a:srgbClr val="455560"/>
                </a:solidFill>
              </a:defRPr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>
                <a:solidFill>
                  <a:srgbClr val="455560"/>
                </a:solidFill>
              </a:defRPr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>
                <a:solidFill>
                  <a:srgbClr val="455560"/>
                </a:solidFill>
              </a:defRPr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146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2631618"/>
            <a:ext cx="21025723" cy="9039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275643"/>
            <a:ext cx="24377650" cy="0"/>
          </a:xfrm>
          <a:prstGeom prst="line">
            <a:avLst/>
          </a:prstGeom>
          <a:ln w="25400">
            <a:solidFill>
              <a:srgbClr val="00AFD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17" y="12536836"/>
            <a:ext cx="3291840" cy="9144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3651250"/>
            <a:ext cx="598516" cy="681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4884305"/>
            <a:ext cx="598516" cy="681643"/>
          </a:xfrm>
          <a:prstGeom prst="rect">
            <a:avLst/>
          </a:prstGeom>
          <a:solidFill>
            <a:srgbClr val="00A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080528"/>
            <a:ext cx="598516" cy="681643"/>
          </a:xfrm>
          <a:prstGeom prst="rect">
            <a:avLst/>
          </a:prstGeom>
          <a:solidFill>
            <a:srgbClr val="C1D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613991" y="12536836"/>
            <a:ext cx="0" cy="90611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6060557" y="12712701"/>
            <a:ext cx="1664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5595"/>
                </a:solidFill>
                <a:latin typeface="+mn-lt"/>
              </a:rPr>
              <a:t>www.wcpss.net</a:t>
            </a:r>
            <a:r>
              <a:rPr lang="en-US" sz="2800" dirty="0">
                <a:solidFill>
                  <a:srgbClr val="005595"/>
                </a:solidFill>
                <a:latin typeface="+mn-lt"/>
              </a:rPr>
              <a:t>                                                                                                                                </a:t>
            </a:r>
            <a:fld id="{F8D0170A-C628-FD4E-B3D4-B15945F17130}" type="slidenum">
              <a:rPr lang="en-US" sz="2800" smtClean="0">
                <a:solidFill>
                  <a:srgbClr val="005595"/>
                </a:solidFill>
                <a:latin typeface="+mn-lt"/>
              </a:rPr>
              <a:t>‹#›</a:t>
            </a:fld>
            <a:r>
              <a:rPr lang="en-US" sz="2800" dirty="0">
                <a:solidFill>
                  <a:srgbClr val="005595"/>
                </a:solidFill>
                <a:latin typeface="+mn-lt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84" r:id="rId10"/>
    <p:sldLayoutId id="2147484016" r:id="rId11"/>
    <p:sldLayoutId id="2147483757" r:id="rId12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005595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rgbClr val="455560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rgbClr val="455560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rgbClr val="455560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rgbClr val="455560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rgbClr val="455560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767" y="3820332"/>
            <a:ext cx="20231533" cy="601252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Wake County Board of Education</a:t>
            </a:r>
            <a:br>
              <a:rPr lang="en-US" dirty="0"/>
            </a:br>
            <a:br>
              <a:rPr lang="en-US" sz="4800" dirty="0"/>
            </a:br>
            <a:r>
              <a:rPr lang="en-US" sz="5300" b="1" dirty="0">
                <a:solidFill>
                  <a:schemeClr val="accent5"/>
                </a:solidFill>
              </a:rPr>
              <a:t>- Interlocal Agreement with Town of Morrisville &amp; Wake Technical Community College</a:t>
            </a:r>
            <a:br>
              <a:rPr lang="en-US" sz="5300" b="1" dirty="0">
                <a:solidFill>
                  <a:schemeClr val="accent5"/>
                </a:solidFill>
              </a:rPr>
            </a:br>
            <a:br>
              <a:rPr lang="en-US" sz="5300" b="1" dirty="0">
                <a:solidFill>
                  <a:schemeClr val="accent5"/>
                </a:solidFill>
              </a:rPr>
            </a:br>
            <a:r>
              <a:rPr lang="en-US" sz="5300" b="1" dirty="0">
                <a:solidFill>
                  <a:schemeClr val="accent5"/>
                </a:solidFill>
              </a:rPr>
              <a:t>- Lease with Town of Morrisville For Fire Station Site:</a:t>
            </a:r>
            <a:br>
              <a:rPr lang="en-US" sz="5300" b="1" dirty="0">
                <a:solidFill>
                  <a:schemeClr val="accent5"/>
                </a:solidFill>
              </a:rPr>
            </a:br>
            <a:br>
              <a:rPr lang="en-US" sz="5300" b="1" dirty="0">
                <a:solidFill>
                  <a:schemeClr val="accent5"/>
                </a:solidFill>
              </a:rPr>
            </a:br>
            <a:r>
              <a:rPr lang="en-US" sz="5300" b="1" dirty="0">
                <a:solidFill>
                  <a:schemeClr val="accent5"/>
                </a:solidFill>
              </a:rPr>
              <a:t>- First Amendment to Cedar Fork ES Joint Use Agreement with Town of Morrisville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3667" y="9895668"/>
            <a:ext cx="20396633" cy="227891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Betty L. Parker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WCPSS Real Estate Services Senior Director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dirty="0"/>
              <a:t>October 4, 2022</a:t>
            </a:r>
          </a:p>
        </p:txBody>
      </p:sp>
    </p:spTree>
    <p:extLst>
      <p:ext uri="{BB962C8B-B14F-4D97-AF65-F5344CB8AC3E}">
        <p14:creationId xmlns:p14="http://schemas.microsoft.com/office/powerpoint/2010/main" val="125725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t="30065" r="63989" b="46534"/>
          <a:stretch/>
        </p:blipFill>
        <p:spPr>
          <a:xfrm>
            <a:off x="12607083" y="2116711"/>
            <a:ext cx="11228832" cy="9947922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214866"/>
            <a:ext cx="22516447" cy="1464309"/>
          </a:xfrm>
        </p:spPr>
        <p:txBody>
          <a:bodyPr>
            <a:normAutofit/>
          </a:bodyPr>
          <a:lstStyle/>
          <a:p>
            <a:r>
              <a:rPr lang="en-US" dirty="0"/>
              <a:t>High School Target: Western Wake County/Morrisville Area </a:t>
            </a:r>
          </a:p>
        </p:txBody>
      </p:sp>
      <p:sp>
        <p:nvSpPr>
          <p:cNvPr id="5" name="Oval 4"/>
          <p:cNvSpPr/>
          <p:nvPr/>
        </p:nvSpPr>
        <p:spPr>
          <a:xfrm>
            <a:off x="15503236" y="6383581"/>
            <a:ext cx="4321233" cy="41943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51B458-2FFD-4977-A921-BE8BACCFB8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t="7412" r="14987" b="2124"/>
          <a:stretch/>
        </p:blipFill>
        <p:spPr>
          <a:xfrm>
            <a:off x="913510" y="2116710"/>
            <a:ext cx="11458749" cy="9947921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4AB58F-DE42-4006-9B58-C5D947B96656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4170831" y="6274393"/>
            <a:ext cx="11332405" cy="1809734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C60AAD6-DC99-4DDC-8F84-3E811A1CF252}"/>
              </a:ext>
            </a:extLst>
          </p:cNvPr>
          <p:cNvSpPr/>
          <p:nvPr/>
        </p:nvSpPr>
        <p:spPr>
          <a:xfrm>
            <a:off x="3117000" y="5744394"/>
            <a:ext cx="1053831" cy="10599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Wake Technical Community College (WTCC) RTP Campus</a:t>
            </a:r>
          </a:p>
        </p:txBody>
      </p: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57F972C7-C15F-480B-8C6C-21E1525B29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31" y="1828800"/>
            <a:ext cx="16116794" cy="1042851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C2AA81-E748-496C-93C9-68F0D6EA40A0}"/>
              </a:ext>
            </a:extLst>
          </p:cNvPr>
          <p:cNvCxnSpPr>
            <a:cxnSpLocks/>
          </p:cNvCxnSpPr>
          <p:nvPr/>
        </p:nvCxnSpPr>
        <p:spPr>
          <a:xfrm flipH="1">
            <a:off x="8582027" y="2029522"/>
            <a:ext cx="8033290" cy="9857678"/>
          </a:xfrm>
          <a:prstGeom prst="line">
            <a:avLst/>
          </a:prstGeom>
          <a:ln w="63500"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0E0D13-8092-451A-B014-AA1615E08132}"/>
              </a:ext>
            </a:extLst>
          </p:cNvPr>
          <p:cNvCxnSpPr>
            <a:cxnSpLocks/>
          </p:cNvCxnSpPr>
          <p:nvPr/>
        </p:nvCxnSpPr>
        <p:spPr>
          <a:xfrm flipH="1">
            <a:off x="14317504" y="12648115"/>
            <a:ext cx="724037" cy="0"/>
          </a:xfrm>
          <a:prstGeom prst="line">
            <a:avLst/>
          </a:prstGeom>
          <a:ln w="63500"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B4B6347-2420-46F8-8EE2-549887F620EF}"/>
              </a:ext>
            </a:extLst>
          </p:cNvPr>
          <p:cNvSpPr txBox="1"/>
          <p:nvPr/>
        </p:nvSpPr>
        <p:spPr>
          <a:xfrm>
            <a:off x="15245581" y="12394411"/>
            <a:ext cx="4370478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Airport Overlay Boundary</a:t>
            </a:r>
          </a:p>
        </p:txBody>
      </p:sp>
    </p:spTree>
    <p:extLst>
      <p:ext uri="{BB962C8B-B14F-4D97-AF65-F5344CB8AC3E}">
        <p14:creationId xmlns:p14="http://schemas.microsoft.com/office/powerpoint/2010/main" val="207434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H-14 High School Site at WTCC RTP Campus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C7213-B497-421C-8A5D-792D7FAC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t="10278" r="12411" b="12329"/>
          <a:stretch/>
        </p:blipFill>
        <p:spPr>
          <a:xfrm>
            <a:off x="4520394" y="1934295"/>
            <a:ext cx="14299147" cy="10220534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ED6EAB-1DB5-4C28-B689-BA043F7784EF}"/>
              </a:ext>
            </a:extLst>
          </p:cNvPr>
          <p:cNvSpPr/>
          <p:nvPr/>
        </p:nvSpPr>
        <p:spPr>
          <a:xfrm>
            <a:off x="13725525" y="2190750"/>
            <a:ext cx="1304925" cy="1776413"/>
          </a:xfrm>
          <a:custGeom>
            <a:avLst/>
            <a:gdLst>
              <a:gd name="connsiteX0" fmla="*/ 333375 w 1304925"/>
              <a:gd name="connsiteY0" fmla="*/ 0 h 1776413"/>
              <a:gd name="connsiteX1" fmla="*/ 1304925 w 1304925"/>
              <a:gd name="connsiteY1" fmla="*/ 114300 h 1776413"/>
              <a:gd name="connsiteX2" fmla="*/ 1266825 w 1304925"/>
              <a:gd name="connsiteY2" fmla="*/ 676275 h 1776413"/>
              <a:gd name="connsiteX3" fmla="*/ 1214438 w 1304925"/>
              <a:gd name="connsiteY3" fmla="*/ 909638 h 1776413"/>
              <a:gd name="connsiteX4" fmla="*/ 1071563 w 1304925"/>
              <a:gd name="connsiteY4" fmla="*/ 1204913 h 1776413"/>
              <a:gd name="connsiteX5" fmla="*/ 795338 w 1304925"/>
              <a:gd name="connsiteY5" fmla="*/ 1476375 h 1776413"/>
              <a:gd name="connsiteX6" fmla="*/ 723900 w 1304925"/>
              <a:gd name="connsiteY6" fmla="*/ 1528763 h 1776413"/>
              <a:gd name="connsiteX7" fmla="*/ 309563 w 1304925"/>
              <a:gd name="connsiteY7" fmla="*/ 1776413 h 1776413"/>
              <a:gd name="connsiteX8" fmla="*/ 0 w 1304925"/>
              <a:gd name="connsiteY8" fmla="*/ 1609725 h 1776413"/>
              <a:gd name="connsiteX9" fmla="*/ 200025 w 1304925"/>
              <a:gd name="connsiteY9" fmla="*/ 1257300 h 1776413"/>
              <a:gd name="connsiteX10" fmla="*/ 333375 w 1304925"/>
              <a:gd name="connsiteY10" fmla="*/ 0 h 17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4925" h="1776413">
                <a:moveTo>
                  <a:pt x="333375" y="0"/>
                </a:moveTo>
                <a:lnTo>
                  <a:pt x="1304925" y="114300"/>
                </a:lnTo>
                <a:lnTo>
                  <a:pt x="1266825" y="676275"/>
                </a:lnTo>
                <a:lnTo>
                  <a:pt x="1214438" y="909638"/>
                </a:lnTo>
                <a:lnTo>
                  <a:pt x="1071563" y="1204913"/>
                </a:lnTo>
                <a:lnTo>
                  <a:pt x="795338" y="1476375"/>
                </a:lnTo>
                <a:lnTo>
                  <a:pt x="723900" y="1528763"/>
                </a:lnTo>
                <a:lnTo>
                  <a:pt x="309563" y="1776413"/>
                </a:lnTo>
                <a:lnTo>
                  <a:pt x="0" y="1609725"/>
                </a:lnTo>
                <a:lnTo>
                  <a:pt x="200025" y="1257300"/>
                </a:lnTo>
                <a:lnTo>
                  <a:pt x="333375" y="0"/>
                </a:lnTo>
                <a:close/>
              </a:path>
            </a:pathLst>
          </a:custGeom>
          <a:solidFill>
            <a:srgbClr val="00B050">
              <a:alpha val="8000"/>
            </a:srgbClr>
          </a:solid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9FEBCAC-0E7C-4CC1-9188-E484A2CFFB71}"/>
              </a:ext>
            </a:extLst>
          </p:cNvPr>
          <p:cNvSpPr/>
          <p:nvPr/>
        </p:nvSpPr>
        <p:spPr>
          <a:xfrm>
            <a:off x="19179832" y="2391189"/>
            <a:ext cx="2308568" cy="1106391"/>
          </a:xfrm>
          <a:prstGeom prst="wedgeRectCallout">
            <a:avLst>
              <a:gd name="adj1" fmla="val -232430"/>
              <a:gd name="adj2" fmla="val -17770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B050"/>
                </a:solidFill>
              </a:rPr>
              <a:t>Town of Morrisville Fire Station Site</a:t>
            </a:r>
          </a:p>
          <a:p>
            <a:pPr algn="ctr"/>
            <a:r>
              <a:rPr lang="en-US" sz="1800" b="1" dirty="0">
                <a:solidFill>
                  <a:srgbClr val="00B050"/>
                </a:solidFill>
              </a:rPr>
              <a:t>± 2.5 acres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492212-18A4-4426-8A7F-9E8D00006D55}"/>
              </a:ext>
            </a:extLst>
          </p:cNvPr>
          <p:cNvCxnSpPr/>
          <p:nvPr/>
        </p:nvCxnSpPr>
        <p:spPr>
          <a:xfrm flipV="1">
            <a:off x="16954500" y="2619375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2D7A7-122B-41D1-86D7-D9D67AFEA9CE}"/>
              </a:ext>
            </a:extLst>
          </p:cNvPr>
          <p:cNvCxnSpPr>
            <a:cxnSpLocks/>
          </p:cNvCxnSpPr>
          <p:nvPr/>
        </p:nvCxnSpPr>
        <p:spPr>
          <a:xfrm flipH="1">
            <a:off x="9344026" y="1933575"/>
            <a:ext cx="8220074" cy="10221254"/>
          </a:xfrm>
          <a:prstGeom prst="line">
            <a:avLst/>
          </a:prstGeom>
          <a:ln w="381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7EE7B93E-15D3-47A0-A924-2B9E906BD522}"/>
              </a:ext>
            </a:extLst>
          </p:cNvPr>
          <p:cNvSpPr/>
          <p:nvPr/>
        </p:nvSpPr>
        <p:spPr>
          <a:xfrm>
            <a:off x="19225088" y="10294699"/>
            <a:ext cx="2027504" cy="853069"/>
          </a:xfrm>
          <a:prstGeom prst="wedgeRectCallout">
            <a:avLst>
              <a:gd name="adj1" fmla="val -474079"/>
              <a:gd name="adj2" fmla="val 22335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Airport Overlay Boundary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95045C1-8C1C-40E0-92EC-D54D18CF7F12}"/>
              </a:ext>
            </a:extLst>
          </p:cNvPr>
          <p:cNvSpPr/>
          <p:nvPr/>
        </p:nvSpPr>
        <p:spPr>
          <a:xfrm>
            <a:off x="10009117" y="2194241"/>
            <a:ext cx="7953375" cy="7334250"/>
          </a:xfrm>
          <a:custGeom>
            <a:avLst/>
            <a:gdLst>
              <a:gd name="connsiteX0" fmla="*/ 1552575 w 7953375"/>
              <a:gd name="connsiteY0" fmla="*/ 7334250 h 7334250"/>
              <a:gd name="connsiteX1" fmla="*/ 0 w 7953375"/>
              <a:gd name="connsiteY1" fmla="*/ 5353050 h 7334250"/>
              <a:gd name="connsiteX2" fmla="*/ 2076450 w 7953375"/>
              <a:gd name="connsiteY2" fmla="*/ 3905250 h 7334250"/>
              <a:gd name="connsiteX3" fmla="*/ 2600325 w 7953375"/>
              <a:gd name="connsiteY3" fmla="*/ 2990850 h 7334250"/>
              <a:gd name="connsiteX4" fmla="*/ 3457575 w 7953375"/>
              <a:gd name="connsiteY4" fmla="*/ 1685925 h 7334250"/>
              <a:gd name="connsiteX5" fmla="*/ 3686175 w 7953375"/>
              <a:gd name="connsiteY5" fmla="*/ 238125 h 7334250"/>
              <a:gd name="connsiteX6" fmla="*/ 3876675 w 7953375"/>
              <a:gd name="connsiteY6" fmla="*/ 238125 h 7334250"/>
              <a:gd name="connsiteX7" fmla="*/ 3895725 w 7953375"/>
              <a:gd name="connsiteY7" fmla="*/ 0 h 7334250"/>
              <a:gd name="connsiteX8" fmla="*/ 4276725 w 7953375"/>
              <a:gd name="connsiteY8" fmla="*/ 66675 h 7334250"/>
              <a:gd name="connsiteX9" fmla="*/ 5114925 w 7953375"/>
              <a:gd name="connsiteY9" fmla="*/ 161925 h 7334250"/>
              <a:gd name="connsiteX10" fmla="*/ 5419725 w 7953375"/>
              <a:gd name="connsiteY10" fmla="*/ 219075 h 7334250"/>
              <a:gd name="connsiteX11" fmla="*/ 3648075 w 7953375"/>
              <a:gd name="connsiteY11" fmla="*/ 1666875 h 7334250"/>
              <a:gd name="connsiteX12" fmla="*/ 4019550 w 7953375"/>
              <a:gd name="connsiteY12" fmla="*/ 1809750 h 7334250"/>
              <a:gd name="connsiteX13" fmla="*/ 4438650 w 7953375"/>
              <a:gd name="connsiteY13" fmla="*/ 1581150 h 7334250"/>
              <a:gd name="connsiteX14" fmla="*/ 4781550 w 7953375"/>
              <a:gd name="connsiteY14" fmla="*/ 1190625 h 7334250"/>
              <a:gd name="connsiteX15" fmla="*/ 4914900 w 7953375"/>
              <a:gd name="connsiteY15" fmla="*/ 904875 h 7334250"/>
              <a:gd name="connsiteX16" fmla="*/ 4962525 w 7953375"/>
              <a:gd name="connsiteY16" fmla="*/ 161925 h 7334250"/>
              <a:gd name="connsiteX17" fmla="*/ 5153025 w 7953375"/>
              <a:gd name="connsiteY17" fmla="*/ 180975 h 7334250"/>
              <a:gd name="connsiteX18" fmla="*/ 5514975 w 7953375"/>
              <a:gd name="connsiteY18" fmla="*/ 219075 h 7334250"/>
              <a:gd name="connsiteX19" fmla="*/ 5810250 w 7953375"/>
              <a:gd name="connsiteY19" fmla="*/ 333375 h 7334250"/>
              <a:gd name="connsiteX20" fmla="*/ 6143625 w 7953375"/>
              <a:gd name="connsiteY20" fmla="*/ 457200 h 7334250"/>
              <a:gd name="connsiteX21" fmla="*/ 6486525 w 7953375"/>
              <a:gd name="connsiteY21" fmla="*/ 657225 h 7334250"/>
              <a:gd name="connsiteX22" fmla="*/ 6743700 w 7953375"/>
              <a:gd name="connsiteY22" fmla="*/ 847725 h 7334250"/>
              <a:gd name="connsiteX23" fmla="*/ 7096125 w 7953375"/>
              <a:gd name="connsiteY23" fmla="*/ 1143000 h 7334250"/>
              <a:gd name="connsiteX24" fmla="*/ 7448550 w 7953375"/>
              <a:gd name="connsiteY24" fmla="*/ 1524000 h 7334250"/>
              <a:gd name="connsiteX25" fmla="*/ 7677150 w 7953375"/>
              <a:gd name="connsiteY25" fmla="*/ 1914525 h 7334250"/>
              <a:gd name="connsiteX26" fmla="*/ 7953375 w 7953375"/>
              <a:gd name="connsiteY26" fmla="*/ 2590800 h 7334250"/>
              <a:gd name="connsiteX27" fmla="*/ 5695950 w 7953375"/>
              <a:gd name="connsiteY27" fmla="*/ 2809875 h 7334250"/>
              <a:gd name="connsiteX28" fmla="*/ 3419475 w 7953375"/>
              <a:gd name="connsiteY28" fmla="*/ 5505450 h 7334250"/>
              <a:gd name="connsiteX29" fmla="*/ 3371850 w 7953375"/>
              <a:gd name="connsiteY29" fmla="*/ 5467350 h 7334250"/>
              <a:gd name="connsiteX30" fmla="*/ 1552575 w 7953375"/>
              <a:gd name="connsiteY30" fmla="*/ 7334250 h 7334250"/>
              <a:gd name="connsiteX0" fmla="*/ 1552575 w 7953375"/>
              <a:gd name="connsiteY0" fmla="*/ 7334250 h 7334250"/>
              <a:gd name="connsiteX1" fmla="*/ 0 w 7953375"/>
              <a:gd name="connsiteY1" fmla="*/ 5353050 h 7334250"/>
              <a:gd name="connsiteX2" fmla="*/ 2076450 w 7953375"/>
              <a:gd name="connsiteY2" fmla="*/ 3905250 h 7334250"/>
              <a:gd name="connsiteX3" fmla="*/ 2600325 w 7953375"/>
              <a:gd name="connsiteY3" fmla="*/ 2990850 h 7334250"/>
              <a:gd name="connsiteX4" fmla="*/ 3457575 w 7953375"/>
              <a:gd name="connsiteY4" fmla="*/ 1685925 h 7334250"/>
              <a:gd name="connsiteX5" fmla="*/ 3686175 w 7953375"/>
              <a:gd name="connsiteY5" fmla="*/ 238125 h 7334250"/>
              <a:gd name="connsiteX6" fmla="*/ 3876675 w 7953375"/>
              <a:gd name="connsiteY6" fmla="*/ 238125 h 7334250"/>
              <a:gd name="connsiteX7" fmla="*/ 3895725 w 7953375"/>
              <a:gd name="connsiteY7" fmla="*/ 0 h 7334250"/>
              <a:gd name="connsiteX8" fmla="*/ 4276725 w 7953375"/>
              <a:gd name="connsiteY8" fmla="*/ 66675 h 7334250"/>
              <a:gd name="connsiteX9" fmla="*/ 5114925 w 7953375"/>
              <a:gd name="connsiteY9" fmla="*/ 161925 h 7334250"/>
              <a:gd name="connsiteX10" fmla="*/ 4619625 w 7953375"/>
              <a:gd name="connsiteY10" fmla="*/ 523875 h 7334250"/>
              <a:gd name="connsiteX11" fmla="*/ 3648075 w 7953375"/>
              <a:gd name="connsiteY11" fmla="*/ 1666875 h 7334250"/>
              <a:gd name="connsiteX12" fmla="*/ 4019550 w 7953375"/>
              <a:gd name="connsiteY12" fmla="*/ 1809750 h 7334250"/>
              <a:gd name="connsiteX13" fmla="*/ 4438650 w 7953375"/>
              <a:gd name="connsiteY13" fmla="*/ 1581150 h 7334250"/>
              <a:gd name="connsiteX14" fmla="*/ 4781550 w 7953375"/>
              <a:gd name="connsiteY14" fmla="*/ 1190625 h 7334250"/>
              <a:gd name="connsiteX15" fmla="*/ 4914900 w 7953375"/>
              <a:gd name="connsiteY15" fmla="*/ 904875 h 7334250"/>
              <a:gd name="connsiteX16" fmla="*/ 4962525 w 7953375"/>
              <a:gd name="connsiteY16" fmla="*/ 161925 h 7334250"/>
              <a:gd name="connsiteX17" fmla="*/ 5153025 w 7953375"/>
              <a:gd name="connsiteY17" fmla="*/ 180975 h 7334250"/>
              <a:gd name="connsiteX18" fmla="*/ 5514975 w 7953375"/>
              <a:gd name="connsiteY18" fmla="*/ 219075 h 7334250"/>
              <a:gd name="connsiteX19" fmla="*/ 5810250 w 7953375"/>
              <a:gd name="connsiteY19" fmla="*/ 333375 h 7334250"/>
              <a:gd name="connsiteX20" fmla="*/ 6143625 w 7953375"/>
              <a:gd name="connsiteY20" fmla="*/ 457200 h 7334250"/>
              <a:gd name="connsiteX21" fmla="*/ 6486525 w 7953375"/>
              <a:gd name="connsiteY21" fmla="*/ 657225 h 7334250"/>
              <a:gd name="connsiteX22" fmla="*/ 6743700 w 7953375"/>
              <a:gd name="connsiteY22" fmla="*/ 847725 h 7334250"/>
              <a:gd name="connsiteX23" fmla="*/ 7096125 w 7953375"/>
              <a:gd name="connsiteY23" fmla="*/ 1143000 h 7334250"/>
              <a:gd name="connsiteX24" fmla="*/ 7448550 w 7953375"/>
              <a:gd name="connsiteY24" fmla="*/ 1524000 h 7334250"/>
              <a:gd name="connsiteX25" fmla="*/ 7677150 w 7953375"/>
              <a:gd name="connsiteY25" fmla="*/ 1914525 h 7334250"/>
              <a:gd name="connsiteX26" fmla="*/ 7953375 w 7953375"/>
              <a:gd name="connsiteY26" fmla="*/ 2590800 h 7334250"/>
              <a:gd name="connsiteX27" fmla="*/ 5695950 w 7953375"/>
              <a:gd name="connsiteY27" fmla="*/ 2809875 h 7334250"/>
              <a:gd name="connsiteX28" fmla="*/ 3419475 w 7953375"/>
              <a:gd name="connsiteY28" fmla="*/ 5505450 h 7334250"/>
              <a:gd name="connsiteX29" fmla="*/ 3371850 w 7953375"/>
              <a:gd name="connsiteY29" fmla="*/ 5467350 h 7334250"/>
              <a:gd name="connsiteX30" fmla="*/ 1552575 w 7953375"/>
              <a:gd name="connsiteY30" fmla="*/ 7334250 h 7334250"/>
              <a:gd name="connsiteX0" fmla="*/ 1552575 w 7953375"/>
              <a:gd name="connsiteY0" fmla="*/ 7334250 h 7334250"/>
              <a:gd name="connsiteX1" fmla="*/ 0 w 7953375"/>
              <a:gd name="connsiteY1" fmla="*/ 5353050 h 7334250"/>
              <a:gd name="connsiteX2" fmla="*/ 2076450 w 7953375"/>
              <a:gd name="connsiteY2" fmla="*/ 3905250 h 7334250"/>
              <a:gd name="connsiteX3" fmla="*/ 2600325 w 7953375"/>
              <a:gd name="connsiteY3" fmla="*/ 2990850 h 7334250"/>
              <a:gd name="connsiteX4" fmla="*/ 3457575 w 7953375"/>
              <a:gd name="connsiteY4" fmla="*/ 1685925 h 7334250"/>
              <a:gd name="connsiteX5" fmla="*/ 3686175 w 7953375"/>
              <a:gd name="connsiteY5" fmla="*/ 238125 h 7334250"/>
              <a:gd name="connsiteX6" fmla="*/ 3876675 w 7953375"/>
              <a:gd name="connsiteY6" fmla="*/ 238125 h 7334250"/>
              <a:gd name="connsiteX7" fmla="*/ 3895725 w 7953375"/>
              <a:gd name="connsiteY7" fmla="*/ 0 h 7334250"/>
              <a:gd name="connsiteX8" fmla="*/ 4276725 w 7953375"/>
              <a:gd name="connsiteY8" fmla="*/ 66675 h 7334250"/>
              <a:gd name="connsiteX9" fmla="*/ 5114925 w 7953375"/>
              <a:gd name="connsiteY9" fmla="*/ 161925 h 7334250"/>
              <a:gd name="connsiteX10" fmla="*/ 4619625 w 7953375"/>
              <a:gd name="connsiteY10" fmla="*/ 523875 h 7334250"/>
              <a:gd name="connsiteX11" fmla="*/ 3648075 w 7953375"/>
              <a:gd name="connsiteY11" fmla="*/ 1666875 h 7334250"/>
              <a:gd name="connsiteX12" fmla="*/ 4019550 w 7953375"/>
              <a:gd name="connsiteY12" fmla="*/ 1809750 h 7334250"/>
              <a:gd name="connsiteX13" fmla="*/ 4438650 w 7953375"/>
              <a:gd name="connsiteY13" fmla="*/ 1581150 h 7334250"/>
              <a:gd name="connsiteX14" fmla="*/ 4781550 w 7953375"/>
              <a:gd name="connsiteY14" fmla="*/ 1190625 h 7334250"/>
              <a:gd name="connsiteX15" fmla="*/ 4914900 w 7953375"/>
              <a:gd name="connsiteY15" fmla="*/ 904875 h 7334250"/>
              <a:gd name="connsiteX16" fmla="*/ 4962525 w 7953375"/>
              <a:gd name="connsiteY16" fmla="*/ 161925 h 7334250"/>
              <a:gd name="connsiteX17" fmla="*/ 5467350 w 7953375"/>
              <a:gd name="connsiteY17" fmla="*/ 57150 h 7334250"/>
              <a:gd name="connsiteX18" fmla="*/ 5514975 w 7953375"/>
              <a:gd name="connsiteY18" fmla="*/ 219075 h 7334250"/>
              <a:gd name="connsiteX19" fmla="*/ 5810250 w 7953375"/>
              <a:gd name="connsiteY19" fmla="*/ 333375 h 7334250"/>
              <a:gd name="connsiteX20" fmla="*/ 6143625 w 7953375"/>
              <a:gd name="connsiteY20" fmla="*/ 457200 h 7334250"/>
              <a:gd name="connsiteX21" fmla="*/ 6486525 w 7953375"/>
              <a:gd name="connsiteY21" fmla="*/ 657225 h 7334250"/>
              <a:gd name="connsiteX22" fmla="*/ 6743700 w 7953375"/>
              <a:gd name="connsiteY22" fmla="*/ 847725 h 7334250"/>
              <a:gd name="connsiteX23" fmla="*/ 7096125 w 7953375"/>
              <a:gd name="connsiteY23" fmla="*/ 1143000 h 7334250"/>
              <a:gd name="connsiteX24" fmla="*/ 7448550 w 7953375"/>
              <a:gd name="connsiteY24" fmla="*/ 1524000 h 7334250"/>
              <a:gd name="connsiteX25" fmla="*/ 7677150 w 7953375"/>
              <a:gd name="connsiteY25" fmla="*/ 1914525 h 7334250"/>
              <a:gd name="connsiteX26" fmla="*/ 7953375 w 7953375"/>
              <a:gd name="connsiteY26" fmla="*/ 2590800 h 7334250"/>
              <a:gd name="connsiteX27" fmla="*/ 5695950 w 7953375"/>
              <a:gd name="connsiteY27" fmla="*/ 2809875 h 7334250"/>
              <a:gd name="connsiteX28" fmla="*/ 3419475 w 7953375"/>
              <a:gd name="connsiteY28" fmla="*/ 5505450 h 7334250"/>
              <a:gd name="connsiteX29" fmla="*/ 3371850 w 7953375"/>
              <a:gd name="connsiteY29" fmla="*/ 5467350 h 7334250"/>
              <a:gd name="connsiteX30" fmla="*/ 1552575 w 7953375"/>
              <a:gd name="connsiteY30" fmla="*/ 7334250 h 7334250"/>
              <a:gd name="connsiteX0" fmla="*/ 1552575 w 7953375"/>
              <a:gd name="connsiteY0" fmla="*/ 7534275 h 7534275"/>
              <a:gd name="connsiteX1" fmla="*/ 0 w 7953375"/>
              <a:gd name="connsiteY1" fmla="*/ 5553075 h 7534275"/>
              <a:gd name="connsiteX2" fmla="*/ 2076450 w 7953375"/>
              <a:gd name="connsiteY2" fmla="*/ 4105275 h 7534275"/>
              <a:gd name="connsiteX3" fmla="*/ 2600325 w 7953375"/>
              <a:gd name="connsiteY3" fmla="*/ 3190875 h 7534275"/>
              <a:gd name="connsiteX4" fmla="*/ 3457575 w 7953375"/>
              <a:gd name="connsiteY4" fmla="*/ 1885950 h 7534275"/>
              <a:gd name="connsiteX5" fmla="*/ 3686175 w 7953375"/>
              <a:gd name="connsiteY5" fmla="*/ 438150 h 7534275"/>
              <a:gd name="connsiteX6" fmla="*/ 3876675 w 7953375"/>
              <a:gd name="connsiteY6" fmla="*/ 438150 h 7534275"/>
              <a:gd name="connsiteX7" fmla="*/ 3895725 w 7953375"/>
              <a:gd name="connsiteY7" fmla="*/ 200025 h 7534275"/>
              <a:gd name="connsiteX8" fmla="*/ 4276725 w 7953375"/>
              <a:gd name="connsiteY8" fmla="*/ 266700 h 7534275"/>
              <a:gd name="connsiteX9" fmla="*/ 4686300 w 7953375"/>
              <a:gd name="connsiteY9" fmla="*/ 0 h 7534275"/>
              <a:gd name="connsiteX10" fmla="*/ 4619625 w 7953375"/>
              <a:gd name="connsiteY10" fmla="*/ 723900 h 7534275"/>
              <a:gd name="connsiteX11" fmla="*/ 3648075 w 7953375"/>
              <a:gd name="connsiteY11" fmla="*/ 1866900 h 7534275"/>
              <a:gd name="connsiteX12" fmla="*/ 4019550 w 7953375"/>
              <a:gd name="connsiteY12" fmla="*/ 2009775 h 7534275"/>
              <a:gd name="connsiteX13" fmla="*/ 4438650 w 7953375"/>
              <a:gd name="connsiteY13" fmla="*/ 1781175 h 7534275"/>
              <a:gd name="connsiteX14" fmla="*/ 4781550 w 7953375"/>
              <a:gd name="connsiteY14" fmla="*/ 1390650 h 7534275"/>
              <a:gd name="connsiteX15" fmla="*/ 4914900 w 7953375"/>
              <a:gd name="connsiteY15" fmla="*/ 1104900 h 7534275"/>
              <a:gd name="connsiteX16" fmla="*/ 4962525 w 7953375"/>
              <a:gd name="connsiteY16" fmla="*/ 361950 h 7534275"/>
              <a:gd name="connsiteX17" fmla="*/ 5467350 w 7953375"/>
              <a:gd name="connsiteY17" fmla="*/ 257175 h 7534275"/>
              <a:gd name="connsiteX18" fmla="*/ 5514975 w 7953375"/>
              <a:gd name="connsiteY18" fmla="*/ 419100 h 7534275"/>
              <a:gd name="connsiteX19" fmla="*/ 5810250 w 7953375"/>
              <a:gd name="connsiteY19" fmla="*/ 533400 h 7534275"/>
              <a:gd name="connsiteX20" fmla="*/ 6143625 w 7953375"/>
              <a:gd name="connsiteY20" fmla="*/ 657225 h 7534275"/>
              <a:gd name="connsiteX21" fmla="*/ 6486525 w 7953375"/>
              <a:gd name="connsiteY21" fmla="*/ 857250 h 7534275"/>
              <a:gd name="connsiteX22" fmla="*/ 6743700 w 7953375"/>
              <a:gd name="connsiteY22" fmla="*/ 1047750 h 7534275"/>
              <a:gd name="connsiteX23" fmla="*/ 7096125 w 7953375"/>
              <a:gd name="connsiteY23" fmla="*/ 1343025 h 7534275"/>
              <a:gd name="connsiteX24" fmla="*/ 7448550 w 7953375"/>
              <a:gd name="connsiteY24" fmla="*/ 1724025 h 7534275"/>
              <a:gd name="connsiteX25" fmla="*/ 7677150 w 7953375"/>
              <a:gd name="connsiteY25" fmla="*/ 2114550 h 7534275"/>
              <a:gd name="connsiteX26" fmla="*/ 7953375 w 7953375"/>
              <a:gd name="connsiteY26" fmla="*/ 2790825 h 7534275"/>
              <a:gd name="connsiteX27" fmla="*/ 5695950 w 7953375"/>
              <a:gd name="connsiteY27" fmla="*/ 3009900 h 7534275"/>
              <a:gd name="connsiteX28" fmla="*/ 3419475 w 7953375"/>
              <a:gd name="connsiteY28" fmla="*/ 5705475 h 7534275"/>
              <a:gd name="connsiteX29" fmla="*/ 3371850 w 7953375"/>
              <a:gd name="connsiteY29" fmla="*/ 5667375 h 7534275"/>
              <a:gd name="connsiteX30" fmla="*/ 1552575 w 7953375"/>
              <a:gd name="connsiteY30" fmla="*/ 7534275 h 7534275"/>
              <a:gd name="connsiteX0" fmla="*/ 1552575 w 7953375"/>
              <a:gd name="connsiteY0" fmla="*/ 7534275 h 7534275"/>
              <a:gd name="connsiteX1" fmla="*/ 0 w 7953375"/>
              <a:gd name="connsiteY1" fmla="*/ 5553075 h 7534275"/>
              <a:gd name="connsiteX2" fmla="*/ 2076450 w 7953375"/>
              <a:gd name="connsiteY2" fmla="*/ 4105275 h 7534275"/>
              <a:gd name="connsiteX3" fmla="*/ 2600325 w 7953375"/>
              <a:gd name="connsiteY3" fmla="*/ 3190875 h 7534275"/>
              <a:gd name="connsiteX4" fmla="*/ 3457575 w 7953375"/>
              <a:gd name="connsiteY4" fmla="*/ 1885950 h 7534275"/>
              <a:gd name="connsiteX5" fmla="*/ 3686175 w 7953375"/>
              <a:gd name="connsiteY5" fmla="*/ 438150 h 7534275"/>
              <a:gd name="connsiteX6" fmla="*/ 3876675 w 7953375"/>
              <a:gd name="connsiteY6" fmla="*/ 438150 h 7534275"/>
              <a:gd name="connsiteX7" fmla="*/ 3895725 w 7953375"/>
              <a:gd name="connsiteY7" fmla="*/ 200025 h 7534275"/>
              <a:gd name="connsiteX8" fmla="*/ 4276725 w 7953375"/>
              <a:gd name="connsiteY8" fmla="*/ 266700 h 7534275"/>
              <a:gd name="connsiteX9" fmla="*/ 4686300 w 7953375"/>
              <a:gd name="connsiteY9" fmla="*/ 0 h 7534275"/>
              <a:gd name="connsiteX10" fmla="*/ 3933825 w 7953375"/>
              <a:gd name="connsiteY10" fmla="*/ 1114425 h 7534275"/>
              <a:gd name="connsiteX11" fmla="*/ 3648075 w 7953375"/>
              <a:gd name="connsiteY11" fmla="*/ 1866900 h 7534275"/>
              <a:gd name="connsiteX12" fmla="*/ 4019550 w 7953375"/>
              <a:gd name="connsiteY12" fmla="*/ 2009775 h 7534275"/>
              <a:gd name="connsiteX13" fmla="*/ 4438650 w 7953375"/>
              <a:gd name="connsiteY13" fmla="*/ 1781175 h 7534275"/>
              <a:gd name="connsiteX14" fmla="*/ 4781550 w 7953375"/>
              <a:gd name="connsiteY14" fmla="*/ 1390650 h 7534275"/>
              <a:gd name="connsiteX15" fmla="*/ 4914900 w 7953375"/>
              <a:gd name="connsiteY15" fmla="*/ 1104900 h 7534275"/>
              <a:gd name="connsiteX16" fmla="*/ 4962525 w 7953375"/>
              <a:gd name="connsiteY16" fmla="*/ 361950 h 7534275"/>
              <a:gd name="connsiteX17" fmla="*/ 5467350 w 7953375"/>
              <a:gd name="connsiteY17" fmla="*/ 257175 h 7534275"/>
              <a:gd name="connsiteX18" fmla="*/ 5514975 w 7953375"/>
              <a:gd name="connsiteY18" fmla="*/ 419100 h 7534275"/>
              <a:gd name="connsiteX19" fmla="*/ 5810250 w 7953375"/>
              <a:gd name="connsiteY19" fmla="*/ 533400 h 7534275"/>
              <a:gd name="connsiteX20" fmla="*/ 6143625 w 7953375"/>
              <a:gd name="connsiteY20" fmla="*/ 657225 h 7534275"/>
              <a:gd name="connsiteX21" fmla="*/ 6486525 w 7953375"/>
              <a:gd name="connsiteY21" fmla="*/ 857250 h 7534275"/>
              <a:gd name="connsiteX22" fmla="*/ 6743700 w 7953375"/>
              <a:gd name="connsiteY22" fmla="*/ 1047750 h 7534275"/>
              <a:gd name="connsiteX23" fmla="*/ 7096125 w 7953375"/>
              <a:gd name="connsiteY23" fmla="*/ 1343025 h 7534275"/>
              <a:gd name="connsiteX24" fmla="*/ 7448550 w 7953375"/>
              <a:gd name="connsiteY24" fmla="*/ 1724025 h 7534275"/>
              <a:gd name="connsiteX25" fmla="*/ 7677150 w 7953375"/>
              <a:gd name="connsiteY25" fmla="*/ 2114550 h 7534275"/>
              <a:gd name="connsiteX26" fmla="*/ 7953375 w 7953375"/>
              <a:gd name="connsiteY26" fmla="*/ 2790825 h 7534275"/>
              <a:gd name="connsiteX27" fmla="*/ 5695950 w 7953375"/>
              <a:gd name="connsiteY27" fmla="*/ 3009900 h 7534275"/>
              <a:gd name="connsiteX28" fmla="*/ 3419475 w 7953375"/>
              <a:gd name="connsiteY28" fmla="*/ 5705475 h 7534275"/>
              <a:gd name="connsiteX29" fmla="*/ 3371850 w 7953375"/>
              <a:gd name="connsiteY29" fmla="*/ 5667375 h 7534275"/>
              <a:gd name="connsiteX30" fmla="*/ 1552575 w 7953375"/>
              <a:gd name="connsiteY30" fmla="*/ 7534275 h 7534275"/>
              <a:gd name="connsiteX0" fmla="*/ 1552575 w 7953375"/>
              <a:gd name="connsiteY0" fmla="*/ 7534275 h 7534275"/>
              <a:gd name="connsiteX1" fmla="*/ 0 w 7953375"/>
              <a:gd name="connsiteY1" fmla="*/ 5553075 h 7534275"/>
              <a:gd name="connsiteX2" fmla="*/ 2076450 w 7953375"/>
              <a:gd name="connsiteY2" fmla="*/ 4105275 h 7534275"/>
              <a:gd name="connsiteX3" fmla="*/ 2600325 w 7953375"/>
              <a:gd name="connsiteY3" fmla="*/ 3190875 h 7534275"/>
              <a:gd name="connsiteX4" fmla="*/ 3457575 w 7953375"/>
              <a:gd name="connsiteY4" fmla="*/ 1885950 h 7534275"/>
              <a:gd name="connsiteX5" fmla="*/ 3686175 w 7953375"/>
              <a:gd name="connsiteY5" fmla="*/ 438150 h 7534275"/>
              <a:gd name="connsiteX6" fmla="*/ 3876675 w 7953375"/>
              <a:gd name="connsiteY6" fmla="*/ 438150 h 7534275"/>
              <a:gd name="connsiteX7" fmla="*/ 3895725 w 7953375"/>
              <a:gd name="connsiteY7" fmla="*/ 200025 h 7534275"/>
              <a:gd name="connsiteX8" fmla="*/ 4276725 w 7953375"/>
              <a:gd name="connsiteY8" fmla="*/ 266700 h 7534275"/>
              <a:gd name="connsiteX9" fmla="*/ 4686300 w 7953375"/>
              <a:gd name="connsiteY9" fmla="*/ 0 h 7534275"/>
              <a:gd name="connsiteX10" fmla="*/ 3876675 w 7953375"/>
              <a:gd name="connsiteY10" fmla="*/ 1514475 h 7534275"/>
              <a:gd name="connsiteX11" fmla="*/ 3648075 w 7953375"/>
              <a:gd name="connsiteY11" fmla="*/ 1866900 h 7534275"/>
              <a:gd name="connsiteX12" fmla="*/ 4019550 w 7953375"/>
              <a:gd name="connsiteY12" fmla="*/ 2009775 h 7534275"/>
              <a:gd name="connsiteX13" fmla="*/ 4438650 w 7953375"/>
              <a:gd name="connsiteY13" fmla="*/ 1781175 h 7534275"/>
              <a:gd name="connsiteX14" fmla="*/ 4781550 w 7953375"/>
              <a:gd name="connsiteY14" fmla="*/ 1390650 h 7534275"/>
              <a:gd name="connsiteX15" fmla="*/ 4914900 w 7953375"/>
              <a:gd name="connsiteY15" fmla="*/ 1104900 h 7534275"/>
              <a:gd name="connsiteX16" fmla="*/ 4962525 w 7953375"/>
              <a:gd name="connsiteY16" fmla="*/ 361950 h 7534275"/>
              <a:gd name="connsiteX17" fmla="*/ 5467350 w 7953375"/>
              <a:gd name="connsiteY17" fmla="*/ 257175 h 7534275"/>
              <a:gd name="connsiteX18" fmla="*/ 5514975 w 7953375"/>
              <a:gd name="connsiteY18" fmla="*/ 419100 h 7534275"/>
              <a:gd name="connsiteX19" fmla="*/ 5810250 w 7953375"/>
              <a:gd name="connsiteY19" fmla="*/ 533400 h 7534275"/>
              <a:gd name="connsiteX20" fmla="*/ 6143625 w 7953375"/>
              <a:gd name="connsiteY20" fmla="*/ 657225 h 7534275"/>
              <a:gd name="connsiteX21" fmla="*/ 6486525 w 7953375"/>
              <a:gd name="connsiteY21" fmla="*/ 857250 h 7534275"/>
              <a:gd name="connsiteX22" fmla="*/ 6743700 w 7953375"/>
              <a:gd name="connsiteY22" fmla="*/ 1047750 h 7534275"/>
              <a:gd name="connsiteX23" fmla="*/ 7096125 w 7953375"/>
              <a:gd name="connsiteY23" fmla="*/ 1343025 h 7534275"/>
              <a:gd name="connsiteX24" fmla="*/ 7448550 w 7953375"/>
              <a:gd name="connsiteY24" fmla="*/ 1724025 h 7534275"/>
              <a:gd name="connsiteX25" fmla="*/ 7677150 w 7953375"/>
              <a:gd name="connsiteY25" fmla="*/ 2114550 h 7534275"/>
              <a:gd name="connsiteX26" fmla="*/ 7953375 w 7953375"/>
              <a:gd name="connsiteY26" fmla="*/ 2790825 h 7534275"/>
              <a:gd name="connsiteX27" fmla="*/ 5695950 w 7953375"/>
              <a:gd name="connsiteY27" fmla="*/ 3009900 h 7534275"/>
              <a:gd name="connsiteX28" fmla="*/ 3419475 w 7953375"/>
              <a:gd name="connsiteY28" fmla="*/ 5705475 h 7534275"/>
              <a:gd name="connsiteX29" fmla="*/ 3371850 w 7953375"/>
              <a:gd name="connsiteY29" fmla="*/ 5667375 h 7534275"/>
              <a:gd name="connsiteX30" fmla="*/ 1552575 w 7953375"/>
              <a:gd name="connsiteY30" fmla="*/ 7534275 h 7534275"/>
              <a:gd name="connsiteX0" fmla="*/ 1552575 w 7953375"/>
              <a:gd name="connsiteY0" fmla="*/ 7334250 h 7334250"/>
              <a:gd name="connsiteX1" fmla="*/ 0 w 7953375"/>
              <a:gd name="connsiteY1" fmla="*/ 5353050 h 7334250"/>
              <a:gd name="connsiteX2" fmla="*/ 2076450 w 7953375"/>
              <a:gd name="connsiteY2" fmla="*/ 3905250 h 7334250"/>
              <a:gd name="connsiteX3" fmla="*/ 2600325 w 7953375"/>
              <a:gd name="connsiteY3" fmla="*/ 2990850 h 7334250"/>
              <a:gd name="connsiteX4" fmla="*/ 3457575 w 7953375"/>
              <a:gd name="connsiteY4" fmla="*/ 1685925 h 7334250"/>
              <a:gd name="connsiteX5" fmla="*/ 3686175 w 7953375"/>
              <a:gd name="connsiteY5" fmla="*/ 238125 h 7334250"/>
              <a:gd name="connsiteX6" fmla="*/ 3876675 w 7953375"/>
              <a:gd name="connsiteY6" fmla="*/ 238125 h 7334250"/>
              <a:gd name="connsiteX7" fmla="*/ 3895725 w 7953375"/>
              <a:gd name="connsiteY7" fmla="*/ 0 h 7334250"/>
              <a:gd name="connsiteX8" fmla="*/ 4276725 w 7953375"/>
              <a:gd name="connsiteY8" fmla="*/ 66675 h 7334250"/>
              <a:gd name="connsiteX9" fmla="*/ 3800475 w 7953375"/>
              <a:gd name="connsiteY9" fmla="*/ 561975 h 7334250"/>
              <a:gd name="connsiteX10" fmla="*/ 3876675 w 7953375"/>
              <a:gd name="connsiteY10" fmla="*/ 1314450 h 7334250"/>
              <a:gd name="connsiteX11" fmla="*/ 3648075 w 7953375"/>
              <a:gd name="connsiteY11" fmla="*/ 1666875 h 7334250"/>
              <a:gd name="connsiteX12" fmla="*/ 4019550 w 7953375"/>
              <a:gd name="connsiteY12" fmla="*/ 1809750 h 7334250"/>
              <a:gd name="connsiteX13" fmla="*/ 4438650 w 7953375"/>
              <a:gd name="connsiteY13" fmla="*/ 1581150 h 7334250"/>
              <a:gd name="connsiteX14" fmla="*/ 4781550 w 7953375"/>
              <a:gd name="connsiteY14" fmla="*/ 1190625 h 7334250"/>
              <a:gd name="connsiteX15" fmla="*/ 4914900 w 7953375"/>
              <a:gd name="connsiteY15" fmla="*/ 904875 h 7334250"/>
              <a:gd name="connsiteX16" fmla="*/ 4962525 w 7953375"/>
              <a:gd name="connsiteY16" fmla="*/ 161925 h 7334250"/>
              <a:gd name="connsiteX17" fmla="*/ 5467350 w 7953375"/>
              <a:gd name="connsiteY17" fmla="*/ 57150 h 7334250"/>
              <a:gd name="connsiteX18" fmla="*/ 5514975 w 7953375"/>
              <a:gd name="connsiteY18" fmla="*/ 219075 h 7334250"/>
              <a:gd name="connsiteX19" fmla="*/ 5810250 w 7953375"/>
              <a:gd name="connsiteY19" fmla="*/ 333375 h 7334250"/>
              <a:gd name="connsiteX20" fmla="*/ 6143625 w 7953375"/>
              <a:gd name="connsiteY20" fmla="*/ 457200 h 7334250"/>
              <a:gd name="connsiteX21" fmla="*/ 6486525 w 7953375"/>
              <a:gd name="connsiteY21" fmla="*/ 657225 h 7334250"/>
              <a:gd name="connsiteX22" fmla="*/ 6743700 w 7953375"/>
              <a:gd name="connsiteY22" fmla="*/ 847725 h 7334250"/>
              <a:gd name="connsiteX23" fmla="*/ 7096125 w 7953375"/>
              <a:gd name="connsiteY23" fmla="*/ 1143000 h 7334250"/>
              <a:gd name="connsiteX24" fmla="*/ 7448550 w 7953375"/>
              <a:gd name="connsiteY24" fmla="*/ 1524000 h 7334250"/>
              <a:gd name="connsiteX25" fmla="*/ 7677150 w 7953375"/>
              <a:gd name="connsiteY25" fmla="*/ 1914525 h 7334250"/>
              <a:gd name="connsiteX26" fmla="*/ 7953375 w 7953375"/>
              <a:gd name="connsiteY26" fmla="*/ 2590800 h 7334250"/>
              <a:gd name="connsiteX27" fmla="*/ 5695950 w 7953375"/>
              <a:gd name="connsiteY27" fmla="*/ 2809875 h 7334250"/>
              <a:gd name="connsiteX28" fmla="*/ 3419475 w 7953375"/>
              <a:gd name="connsiteY28" fmla="*/ 5505450 h 7334250"/>
              <a:gd name="connsiteX29" fmla="*/ 3371850 w 7953375"/>
              <a:gd name="connsiteY29" fmla="*/ 5467350 h 7334250"/>
              <a:gd name="connsiteX30" fmla="*/ 1552575 w 7953375"/>
              <a:gd name="connsiteY30" fmla="*/ 7334250 h 7334250"/>
              <a:gd name="connsiteX0" fmla="*/ 1552575 w 7953375"/>
              <a:gd name="connsiteY0" fmla="*/ 7372350 h 7372350"/>
              <a:gd name="connsiteX1" fmla="*/ 0 w 7953375"/>
              <a:gd name="connsiteY1" fmla="*/ 5391150 h 7372350"/>
              <a:gd name="connsiteX2" fmla="*/ 2076450 w 7953375"/>
              <a:gd name="connsiteY2" fmla="*/ 3943350 h 7372350"/>
              <a:gd name="connsiteX3" fmla="*/ 2600325 w 7953375"/>
              <a:gd name="connsiteY3" fmla="*/ 3028950 h 7372350"/>
              <a:gd name="connsiteX4" fmla="*/ 3457575 w 7953375"/>
              <a:gd name="connsiteY4" fmla="*/ 1724025 h 7372350"/>
              <a:gd name="connsiteX5" fmla="*/ 3686175 w 7953375"/>
              <a:gd name="connsiteY5" fmla="*/ 276225 h 7372350"/>
              <a:gd name="connsiteX6" fmla="*/ 3876675 w 7953375"/>
              <a:gd name="connsiteY6" fmla="*/ 276225 h 7372350"/>
              <a:gd name="connsiteX7" fmla="*/ 3895725 w 7953375"/>
              <a:gd name="connsiteY7" fmla="*/ 38100 h 7372350"/>
              <a:gd name="connsiteX8" fmla="*/ 3990975 w 7953375"/>
              <a:gd name="connsiteY8" fmla="*/ 0 h 7372350"/>
              <a:gd name="connsiteX9" fmla="*/ 3800475 w 7953375"/>
              <a:gd name="connsiteY9" fmla="*/ 600075 h 7372350"/>
              <a:gd name="connsiteX10" fmla="*/ 3876675 w 7953375"/>
              <a:gd name="connsiteY10" fmla="*/ 1352550 h 7372350"/>
              <a:gd name="connsiteX11" fmla="*/ 3648075 w 7953375"/>
              <a:gd name="connsiteY11" fmla="*/ 1704975 h 7372350"/>
              <a:gd name="connsiteX12" fmla="*/ 4019550 w 7953375"/>
              <a:gd name="connsiteY12" fmla="*/ 1847850 h 7372350"/>
              <a:gd name="connsiteX13" fmla="*/ 4438650 w 7953375"/>
              <a:gd name="connsiteY13" fmla="*/ 1619250 h 7372350"/>
              <a:gd name="connsiteX14" fmla="*/ 4781550 w 7953375"/>
              <a:gd name="connsiteY14" fmla="*/ 1228725 h 7372350"/>
              <a:gd name="connsiteX15" fmla="*/ 4914900 w 7953375"/>
              <a:gd name="connsiteY15" fmla="*/ 942975 h 7372350"/>
              <a:gd name="connsiteX16" fmla="*/ 4962525 w 7953375"/>
              <a:gd name="connsiteY16" fmla="*/ 200025 h 7372350"/>
              <a:gd name="connsiteX17" fmla="*/ 5467350 w 7953375"/>
              <a:gd name="connsiteY17" fmla="*/ 95250 h 7372350"/>
              <a:gd name="connsiteX18" fmla="*/ 5514975 w 7953375"/>
              <a:gd name="connsiteY18" fmla="*/ 257175 h 7372350"/>
              <a:gd name="connsiteX19" fmla="*/ 5810250 w 7953375"/>
              <a:gd name="connsiteY19" fmla="*/ 371475 h 7372350"/>
              <a:gd name="connsiteX20" fmla="*/ 6143625 w 7953375"/>
              <a:gd name="connsiteY20" fmla="*/ 495300 h 7372350"/>
              <a:gd name="connsiteX21" fmla="*/ 6486525 w 7953375"/>
              <a:gd name="connsiteY21" fmla="*/ 695325 h 7372350"/>
              <a:gd name="connsiteX22" fmla="*/ 6743700 w 7953375"/>
              <a:gd name="connsiteY22" fmla="*/ 885825 h 7372350"/>
              <a:gd name="connsiteX23" fmla="*/ 7096125 w 7953375"/>
              <a:gd name="connsiteY23" fmla="*/ 1181100 h 7372350"/>
              <a:gd name="connsiteX24" fmla="*/ 7448550 w 7953375"/>
              <a:gd name="connsiteY24" fmla="*/ 1562100 h 7372350"/>
              <a:gd name="connsiteX25" fmla="*/ 7677150 w 7953375"/>
              <a:gd name="connsiteY25" fmla="*/ 1952625 h 7372350"/>
              <a:gd name="connsiteX26" fmla="*/ 7953375 w 7953375"/>
              <a:gd name="connsiteY26" fmla="*/ 2628900 h 7372350"/>
              <a:gd name="connsiteX27" fmla="*/ 5695950 w 7953375"/>
              <a:gd name="connsiteY27" fmla="*/ 2847975 h 7372350"/>
              <a:gd name="connsiteX28" fmla="*/ 3419475 w 7953375"/>
              <a:gd name="connsiteY28" fmla="*/ 5543550 h 7372350"/>
              <a:gd name="connsiteX29" fmla="*/ 3371850 w 7953375"/>
              <a:gd name="connsiteY29" fmla="*/ 5505450 h 7372350"/>
              <a:gd name="connsiteX30" fmla="*/ 1552575 w 7953375"/>
              <a:gd name="connsiteY30" fmla="*/ 7372350 h 7372350"/>
              <a:gd name="connsiteX0" fmla="*/ 1552575 w 7953375"/>
              <a:gd name="connsiteY0" fmla="*/ 7334250 h 7334250"/>
              <a:gd name="connsiteX1" fmla="*/ 0 w 7953375"/>
              <a:gd name="connsiteY1" fmla="*/ 5353050 h 7334250"/>
              <a:gd name="connsiteX2" fmla="*/ 2076450 w 7953375"/>
              <a:gd name="connsiteY2" fmla="*/ 3905250 h 7334250"/>
              <a:gd name="connsiteX3" fmla="*/ 2600325 w 7953375"/>
              <a:gd name="connsiteY3" fmla="*/ 2990850 h 7334250"/>
              <a:gd name="connsiteX4" fmla="*/ 3457575 w 7953375"/>
              <a:gd name="connsiteY4" fmla="*/ 1685925 h 7334250"/>
              <a:gd name="connsiteX5" fmla="*/ 3686175 w 7953375"/>
              <a:gd name="connsiteY5" fmla="*/ 238125 h 7334250"/>
              <a:gd name="connsiteX6" fmla="*/ 3876675 w 7953375"/>
              <a:gd name="connsiteY6" fmla="*/ 238125 h 7334250"/>
              <a:gd name="connsiteX7" fmla="*/ 3895725 w 7953375"/>
              <a:gd name="connsiteY7" fmla="*/ 0 h 7334250"/>
              <a:gd name="connsiteX8" fmla="*/ 4048125 w 7953375"/>
              <a:gd name="connsiteY8" fmla="*/ 104775 h 7334250"/>
              <a:gd name="connsiteX9" fmla="*/ 3800475 w 7953375"/>
              <a:gd name="connsiteY9" fmla="*/ 561975 h 7334250"/>
              <a:gd name="connsiteX10" fmla="*/ 3876675 w 7953375"/>
              <a:gd name="connsiteY10" fmla="*/ 1314450 h 7334250"/>
              <a:gd name="connsiteX11" fmla="*/ 3648075 w 7953375"/>
              <a:gd name="connsiteY11" fmla="*/ 1666875 h 7334250"/>
              <a:gd name="connsiteX12" fmla="*/ 4019550 w 7953375"/>
              <a:gd name="connsiteY12" fmla="*/ 1809750 h 7334250"/>
              <a:gd name="connsiteX13" fmla="*/ 4438650 w 7953375"/>
              <a:gd name="connsiteY13" fmla="*/ 1581150 h 7334250"/>
              <a:gd name="connsiteX14" fmla="*/ 4781550 w 7953375"/>
              <a:gd name="connsiteY14" fmla="*/ 1190625 h 7334250"/>
              <a:gd name="connsiteX15" fmla="*/ 4914900 w 7953375"/>
              <a:gd name="connsiteY15" fmla="*/ 904875 h 7334250"/>
              <a:gd name="connsiteX16" fmla="*/ 4962525 w 7953375"/>
              <a:gd name="connsiteY16" fmla="*/ 161925 h 7334250"/>
              <a:gd name="connsiteX17" fmla="*/ 5467350 w 7953375"/>
              <a:gd name="connsiteY17" fmla="*/ 57150 h 7334250"/>
              <a:gd name="connsiteX18" fmla="*/ 5514975 w 7953375"/>
              <a:gd name="connsiteY18" fmla="*/ 219075 h 7334250"/>
              <a:gd name="connsiteX19" fmla="*/ 5810250 w 7953375"/>
              <a:gd name="connsiteY19" fmla="*/ 333375 h 7334250"/>
              <a:gd name="connsiteX20" fmla="*/ 6143625 w 7953375"/>
              <a:gd name="connsiteY20" fmla="*/ 457200 h 7334250"/>
              <a:gd name="connsiteX21" fmla="*/ 6486525 w 7953375"/>
              <a:gd name="connsiteY21" fmla="*/ 657225 h 7334250"/>
              <a:gd name="connsiteX22" fmla="*/ 6743700 w 7953375"/>
              <a:gd name="connsiteY22" fmla="*/ 847725 h 7334250"/>
              <a:gd name="connsiteX23" fmla="*/ 7096125 w 7953375"/>
              <a:gd name="connsiteY23" fmla="*/ 1143000 h 7334250"/>
              <a:gd name="connsiteX24" fmla="*/ 7448550 w 7953375"/>
              <a:gd name="connsiteY24" fmla="*/ 1524000 h 7334250"/>
              <a:gd name="connsiteX25" fmla="*/ 7677150 w 7953375"/>
              <a:gd name="connsiteY25" fmla="*/ 1914525 h 7334250"/>
              <a:gd name="connsiteX26" fmla="*/ 7953375 w 7953375"/>
              <a:gd name="connsiteY26" fmla="*/ 2590800 h 7334250"/>
              <a:gd name="connsiteX27" fmla="*/ 5695950 w 7953375"/>
              <a:gd name="connsiteY27" fmla="*/ 2809875 h 7334250"/>
              <a:gd name="connsiteX28" fmla="*/ 3419475 w 7953375"/>
              <a:gd name="connsiteY28" fmla="*/ 5505450 h 7334250"/>
              <a:gd name="connsiteX29" fmla="*/ 3371850 w 7953375"/>
              <a:gd name="connsiteY29" fmla="*/ 5467350 h 7334250"/>
              <a:gd name="connsiteX30" fmla="*/ 1552575 w 7953375"/>
              <a:gd name="connsiteY30" fmla="*/ 7334250 h 7334250"/>
              <a:gd name="connsiteX0" fmla="*/ 1552575 w 7953375"/>
              <a:gd name="connsiteY0" fmla="*/ 7334250 h 7334250"/>
              <a:gd name="connsiteX1" fmla="*/ 0 w 7953375"/>
              <a:gd name="connsiteY1" fmla="*/ 5353050 h 7334250"/>
              <a:gd name="connsiteX2" fmla="*/ 2076450 w 7953375"/>
              <a:gd name="connsiteY2" fmla="*/ 3905250 h 7334250"/>
              <a:gd name="connsiteX3" fmla="*/ 2600325 w 7953375"/>
              <a:gd name="connsiteY3" fmla="*/ 2990850 h 7334250"/>
              <a:gd name="connsiteX4" fmla="*/ 3457575 w 7953375"/>
              <a:gd name="connsiteY4" fmla="*/ 1685925 h 7334250"/>
              <a:gd name="connsiteX5" fmla="*/ 3686175 w 7953375"/>
              <a:gd name="connsiteY5" fmla="*/ 238125 h 7334250"/>
              <a:gd name="connsiteX6" fmla="*/ 3876675 w 7953375"/>
              <a:gd name="connsiteY6" fmla="*/ 238125 h 7334250"/>
              <a:gd name="connsiteX7" fmla="*/ 3895725 w 7953375"/>
              <a:gd name="connsiteY7" fmla="*/ 0 h 7334250"/>
              <a:gd name="connsiteX8" fmla="*/ 4048125 w 7953375"/>
              <a:gd name="connsiteY8" fmla="*/ 104775 h 7334250"/>
              <a:gd name="connsiteX9" fmla="*/ 3933825 w 7953375"/>
              <a:gd name="connsiteY9" fmla="*/ 762000 h 7334250"/>
              <a:gd name="connsiteX10" fmla="*/ 3876675 w 7953375"/>
              <a:gd name="connsiteY10" fmla="*/ 1314450 h 7334250"/>
              <a:gd name="connsiteX11" fmla="*/ 3648075 w 7953375"/>
              <a:gd name="connsiteY11" fmla="*/ 1666875 h 7334250"/>
              <a:gd name="connsiteX12" fmla="*/ 4019550 w 7953375"/>
              <a:gd name="connsiteY12" fmla="*/ 1809750 h 7334250"/>
              <a:gd name="connsiteX13" fmla="*/ 4438650 w 7953375"/>
              <a:gd name="connsiteY13" fmla="*/ 1581150 h 7334250"/>
              <a:gd name="connsiteX14" fmla="*/ 4781550 w 7953375"/>
              <a:gd name="connsiteY14" fmla="*/ 1190625 h 7334250"/>
              <a:gd name="connsiteX15" fmla="*/ 4914900 w 7953375"/>
              <a:gd name="connsiteY15" fmla="*/ 904875 h 7334250"/>
              <a:gd name="connsiteX16" fmla="*/ 4962525 w 7953375"/>
              <a:gd name="connsiteY16" fmla="*/ 161925 h 7334250"/>
              <a:gd name="connsiteX17" fmla="*/ 5467350 w 7953375"/>
              <a:gd name="connsiteY17" fmla="*/ 57150 h 7334250"/>
              <a:gd name="connsiteX18" fmla="*/ 5514975 w 7953375"/>
              <a:gd name="connsiteY18" fmla="*/ 219075 h 7334250"/>
              <a:gd name="connsiteX19" fmla="*/ 5810250 w 7953375"/>
              <a:gd name="connsiteY19" fmla="*/ 333375 h 7334250"/>
              <a:gd name="connsiteX20" fmla="*/ 6143625 w 7953375"/>
              <a:gd name="connsiteY20" fmla="*/ 457200 h 7334250"/>
              <a:gd name="connsiteX21" fmla="*/ 6486525 w 7953375"/>
              <a:gd name="connsiteY21" fmla="*/ 657225 h 7334250"/>
              <a:gd name="connsiteX22" fmla="*/ 6743700 w 7953375"/>
              <a:gd name="connsiteY22" fmla="*/ 847725 h 7334250"/>
              <a:gd name="connsiteX23" fmla="*/ 7096125 w 7953375"/>
              <a:gd name="connsiteY23" fmla="*/ 1143000 h 7334250"/>
              <a:gd name="connsiteX24" fmla="*/ 7448550 w 7953375"/>
              <a:gd name="connsiteY24" fmla="*/ 1524000 h 7334250"/>
              <a:gd name="connsiteX25" fmla="*/ 7677150 w 7953375"/>
              <a:gd name="connsiteY25" fmla="*/ 1914525 h 7334250"/>
              <a:gd name="connsiteX26" fmla="*/ 7953375 w 7953375"/>
              <a:gd name="connsiteY26" fmla="*/ 2590800 h 7334250"/>
              <a:gd name="connsiteX27" fmla="*/ 5695950 w 7953375"/>
              <a:gd name="connsiteY27" fmla="*/ 2809875 h 7334250"/>
              <a:gd name="connsiteX28" fmla="*/ 3419475 w 7953375"/>
              <a:gd name="connsiteY28" fmla="*/ 5505450 h 7334250"/>
              <a:gd name="connsiteX29" fmla="*/ 3371850 w 7953375"/>
              <a:gd name="connsiteY29" fmla="*/ 5467350 h 7334250"/>
              <a:gd name="connsiteX30" fmla="*/ 1552575 w 7953375"/>
              <a:gd name="connsiteY30" fmla="*/ 7334250 h 7334250"/>
              <a:gd name="connsiteX0" fmla="*/ 1552575 w 7953375"/>
              <a:gd name="connsiteY0" fmla="*/ 7334250 h 7334250"/>
              <a:gd name="connsiteX1" fmla="*/ 0 w 7953375"/>
              <a:gd name="connsiteY1" fmla="*/ 5353050 h 7334250"/>
              <a:gd name="connsiteX2" fmla="*/ 2076450 w 7953375"/>
              <a:gd name="connsiteY2" fmla="*/ 3905250 h 7334250"/>
              <a:gd name="connsiteX3" fmla="*/ 2600325 w 7953375"/>
              <a:gd name="connsiteY3" fmla="*/ 2990850 h 7334250"/>
              <a:gd name="connsiteX4" fmla="*/ 3457575 w 7953375"/>
              <a:gd name="connsiteY4" fmla="*/ 1685925 h 7334250"/>
              <a:gd name="connsiteX5" fmla="*/ 3686175 w 7953375"/>
              <a:gd name="connsiteY5" fmla="*/ 238125 h 7334250"/>
              <a:gd name="connsiteX6" fmla="*/ 3876675 w 7953375"/>
              <a:gd name="connsiteY6" fmla="*/ 238125 h 7334250"/>
              <a:gd name="connsiteX7" fmla="*/ 3895725 w 7953375"/>
              <a:gd name="connsiteY7" fmla="*/ 0 h 7334250"/>
              <a:gd name="connsiteX8" fmla="*/ 4048125 w 7953375"/>
              <a:gd name="connsiteY8" fmla="*/ 104775 h 7334250"/>
              <a:gd name="connsiteX9" fmla="*/ 3933825 w 7953375"/>
              <a:gd name="connsiteY9" fmla="*/ 762000 h 7334250"/>
              <a:gd name="connsiteX10" fmla="*/ 3876675 w 7953375"/>
              <a:gd name="connsiteY10" fmla="*/ 1314450 h 7334250"/>
              <a:gd name="connsiteX11" fmla="*/ 3686175 w 7953375"/>
              <a:gd name="connsiteY11" fmla="*/ 1638300 h 7334250"/>
              <a:gd name="connsiteX12" fmla="*/ 4019550 w 7953375"/>
              <a:gd name="connsiteY12" fmla="*/ 1809750 h 7334250"/>
              <a:gd name="connsiteX13" fmla="*/ 4438650 w 7953375"/>
              <a:gd name="connsiteY13" fmla="*/ 1581150 h 7334250"/>
              <a:gd name="connsiteX14" fmla="*/ 4781550 w 7953375"/>
              <a:gd name="connsiteY14" fmla="*/ 1190625 h 7334250"/>
              <a:gd name="connsiteX15" fmla="*/ 4914900 w 7953375"/>
              <a:gd name="connsiteY15" fmla="*/ 904875 h 7334250"/>
              <a:gd name="connsiteX16" fmla="*/ 4962525 w 7953375"/>
              <a:gd name="connsiteY16" fmla="*/ 161925 h 7334250"/>
              <a:gd name="connsiteX17" fmla="*/ 5467350 w 7953375"/>
              <a:gd name="connsiteY17" fmla="*/ 57150 h 7334250"/>
              <a:gd name="connsiteX18" fmla="*/ 5514975 w 7953375"/>
              <a:gd name="connsiteY18" fmla="*/ 219075 h 7334250"/>
              <a:gd name="connsiteX19" fmla="*/ 5810250 w 7953375"/>
              <a:gd name="connsiteY19" fmla="*/ 333375 h 7334250"/>
              <a:gd name="connsiteX20" fmla="*/ 6143625 w 7953375"/>
              <a:gd name="connsiteY20" fmla="*/ 457200 h 7334250"/>
              <a:gd name="connsiteX21" fmla="*/ 6486525 w 7953375"/>
              <a:gd name="connsiteY21" fmla="*/ 657225 h 7334250"/>
              <a:gd name="connsiteX22" fmla="*/ 6743700 w 7953375"/>
              <a:gd name="connsiteY22" fmla="*/ 847725 h 7334250"/>
              <a:gd name="connsiteX23" fmla="*/ 7096125 w 7953375"/>
              <a:gd name="connsiteY23" fmla="*/ 1143000 h 7334250"/>
              <a:gd name="connsiteX24" fmla="*/ 7448550 w 7953375"/>
              <a:gd name="connsiteY24" fmla="*/ 1524000 h 7334250"/>
              <a:gd name="connsiteX25" fmla="*/ 7677150 w 7953375"/>
              <a:gd name="connsiteY25" fmla="*/ 1914525 h 7334250"/>
              <a:gd name="connsiteX26" fmla="*/ 7953375 w 7953375"/>
              <a:gd name="connsiteY26" fmla="*/ 2590800 h 7334250"/>
              <a:gd name="connsiteX27" fmla="*/ 5695950 w 7953375"/>
              <a:gd name="connsiteY27" fmla="*/ 2809875 h 7334250"/>
              <a:gd name="connsiteX28" fmla="*/ 3419475 w 7953375"/>
              <a:gd name="connsiteY28" fmla="*/ 5505450 h 7334250"/>
              <a:gd name="connsiteX29" fmla="*/ 3371850 w 7953375"/>
              <a:gd name="connsiteY29" fmla="*/ 5467350 h 7334250"/>
              <a:gd name="connsiteX30" fmla="*/ 1552575 w 7953375"/>
              <a:gd name="connsiteY30" fmla="*/ 7334250 h 7334250"/>
              <a:gd name="connsiteX0" fmla="*/ 1552575 w 7953375"/>
              <a:gd name="connsiteY0" fmla="*/ 7334250 h 7334250"/>
              <a:gd name="connsiteX1" fmla="*/ 0 w 7953375"/>
              <a:gd name="connsiteY1" fmla="*/ 5353050 h 7334250"/>
              <a:gd name="connsiteX2" fmla="*/ 2076450 w 7953375"/>
              <a:gd name="connsiteY2" fmla="*/ 3905250 h 7334250"/>
              <a:gd name="connsiteX3" fmla="*/ 2600325 w 7953375"/>
              <a:gd name="connsiteY3" fmla="*/ 2990850 h 7334250"/>
              <a:gd name="connsiteX4" fmla="*/ 3457575 w 7953375"/>
              <a:gd name="connsiteY4" fmla="*/ 1685925 h 7334250"/>
              <a:gd name="connsiteX5" fmla="*/ 3686175 w 7953375"/>
              <a:gd name="connsiteY5" fmla="*/ 238125 h 7334250"/>
              <a:gd name="connsiteX6" fmla="*/ 3876675 w 7953375"/>
              <a:gd name="connsiteY6" fmla="*/ 238125 h 7334250"/>
              <a:gd name="connsiteX7" fmla="*/ 3895725 w 7953375"/>
              <a:gd name="connsiteY7" fmla="*/ 0 h 7334250"/>
              <a:gd name="connsiteX8" fmla="*/ 4048125 w 7953375"/>
              <a:gd name="connsiteY8" fmla="*/ 104775 h 7334250"/>
              <a:gd name="connsiteX9" fmla="*/ 3933825 w 7953375"/>
              <a:gd name="connsiteY9" fmla="*/ 762000 h 7334250"/>
              <a:gd name="connsiteX10" fmla="*/ 3876675 w 7953375"/>
              <a:gd name="connsiteY10" fmla="*/ 1314450 h 7334250"/>
              <a:gd name="connsiteX11" fmla="*/ 3686175 w 7953375"/>
              <a:gd name="connsiteY11" fmla="*/ 1638300 h 7334250"/>
              <a:gd name="connsiteX12" fmla="*/ 4019550 w 7953375"/>
              <a:gd name="connsiteY12" fmla="*/ 1809750 h 7334250"/>
              <a:gd name="connsiteX13" fmla="*/ 4419600 w 7953375"/>
              <a:gd name="connsiteY13" fmla="*/ 1581150 h 7334250"/>
              <a:gd name="connsiteX14" fmla="*/ 4781550 w 7953375"/>
              <a:gd name="connsiteY14" fmla="*/ 1190625 h 7334250"/>
              <a:gd name="connsiteX15" fmla="*/ 4914900 w 7953375"/>
              <a:gd name="connsiteY15" fmla="*/ 904875 h 7334250"/>
              <a:gd name="connsiteX16" fmla="*/ 4962525 w 7953375"/>
              <a:gd name="connsiteY16" fmla="*/ 161925 h 7334250"/>
              <a:gd name="connsiteX17" fmla="*/ 5467350 w 7953375"/>
              <a:gd name="connsiteY17" fmla="*/ 57150 h 7334250"/>
              <a:gd name="connsiteX18" fmla="*/ 5514975 w 7953375"/>
              <a:gd name="connsiteY18" fmla="*/ 219075 h 7334250"/>
              <a:gd name="connsiteX19" fmla="*/ 5810250 w 7953375"/>
              <a:gd name="connsiteY19" fmla="*/ 333375 h 7334250"/>
              <a:gd name="connsiteX20" fmla="*/ 6143625 w 7953375"/>
              <a:gd name="connsiteY20" fmla="*/ 457200 h 7334250"/>
              <a:gd name="connsiteX21" fmla="*/ 6486525 w 7953375"/>
              <a:gd name="connsiteY21" fmla="*/ 657225 h 7334250"/>
              <a:gd name="connsiteX22" fmla="*/ 6743700 w 7953375"/>
              <a:gd name="connsiteY22" fmla="*/ 847725 h 7334250"/>
              <a:gd name="connsiteX23" fmla="*/ 7096125 w 7953375"/>
              <a:gd name="connsiteY23" fmla="*/ 1143000 h 7334250"/>
              <a:gd name="connsiteX24" fmla="*/ 7448550 w 7953375"/>
              <a:gd name="connsiteY24" fmla="*/ 1524000 h 7334250"/>
              <a:gd name="connsiteX25" fmla="*/ 7677150 w 7953375"/>
              <a:gd name="connsiteY25" fmla="*/ 1914525 h 7334250"/>
              <a:gd name="connsiteX26" fmla="*/ 7953375 w 7953375"/>
              <a:gd name="connsiteY26" fmla="*/ 2590800 h 7334250"/>
              <a:gd name="connsiteX27" fmla="*/ 5695950 w 7953375"/>
              <a:gd name="connsiteY27" fmla="*/ 2809875 h 7334250"/>
              <a:gd name="connsiteX28" fmla="*/ 3419475 w 7953375"/>
              <a:gd name="connsiteY28" fmla="*/ 5505450 h 7334250"/>
              <a:gd name="connsiteX29" fmla="*/ 3371850 w 7953375"/>
              <a:gd name="connsiteY29" fmla="*/ 5467350 h 7334250"/>
              <a:gd name="connsiteX30" fmla="*/ 1552575 w 7953375"/>
              <a:gd name="connsiteY30" fmla="*/ 7334250 h 7334250"/>
              <a:gd name="connsiteX0" fmla="*/ 1552575 w 7953375"/>
              <a:gd name="connsiteY0" fmla="*/ 7334250 h 7334250"/>
              <a:gd name="connsiteX1" fmla="*/ 0 w 7953375"/>
              <a:gd name="connsiteY1" fmla="*/ 5353050 h 7334250"/>
              <a:gd name="connsiteX2" fmla="*/ 2076450 w 7953375"/>
              <a:gd name="connsiteY2" fmla="*/ 3905250 h 7334250"/>
              <a:gd name="connsiteX3" fmla="*/ 2600325 w 7953375"/>
              <a:gd name="connsiteY3" fmla="*/ 2990850 h 7334250"/>
              <a:gd name="connsiteX4" fmla="*/ 3457575 w 7953375"/>
              <a:gd name="connsiteY4" fmla="*/ 1685925 h 7334250"/>
              <a:gd name="connsiteX5" fmla="*/ 3686175 w 7953375"/>
              <a:gd name="connsiteY5" fmla="*/ 238125 h 7334250"/>
              <a:gd name="connsiteX6" fmla="*/ 3876675 w 7953375"/>
              <a:gd name="connsiteY6" fmla="*/ 238125 h 7334250"/>
              <a:gd name="connsiteX7" fmla="*/ 3895725 w 7953375"/>
              <a:gd name="connsiteY7" fmla="*/ 0 h 7334250"/>
              <a:gd name="connsiteX8" fmla="*/ 4048125 w 7953375"/>
              <a:gd name="connsiteY8" fmla="*/ 104775 h 7334250"/>
              <a:gd name="connsiteX9" fmla="*/ 3933825 w 7953375"/>
              <a:gd name="connsiteY9" fmla="*/ 762000 h 7334250"/>
              <a:gd name="connsiteX10" fmla="*/ 3876675 w 7953375"/>
              <a:gd name="connsiteY10" fmla="*/ 1314450 h 7334250"/>
              <a:gd name="connsiteX11" fmla="*/ 3686175 w 7953375"/>
              <a:gd name="connsiteY11" fmla="*/ 1638300 h 7334250"/>
              <a:gd name="connsiteX12" fmla="*/ 4019550 w 7953375"/>
              <a:gd name="connsiteY12" fmla="*/ 1809750 h 7334250"/>
              <a:gd name="connsiteX13" fmla="*/ 4419600 w 7953375"/>
              <a:gd name="connsiteY13" fmla="*/ 1581150 h 7334250"/>
              <a:gd name="connsiteX14" fmla="*/ 4781550 w 7953375"/>
              <a:gd name="connsiteY14" fmla="*/ 1190625 h 7334250"/>
              <a:gd name="connsiteX15" fmla="*/ 4914900 w 7953375"/>
              <a:gd name="connsiteY15" fmla="*/ 904875 h 7334250"/>
              <a:gd name="connsiteX16" fmla="*/ 4962525 w 7953375"/>
              <a:gd name="connsiteY16" fmla="*/ 161925 h 7334250"/>
              <a:gd name="connsiteX17" fmla="*/ 5219700 w 7953375"/>
              <a:gd name="connsiteY17" fmla="*/ 171450 h 7334250"/>
              <a:gd name="connsiteX18" fmla="*/ 5514975 w 7953375"/>
              <a:gd name="connsiteY18" fmla="*/ 219075 h 7334250"/>
              <a:gd name="connsiteX19" fmla="*/ 5810250 w 7953375"/>
              <a:gd name="connsiteY19" fmla="*/ 333375 h 7334250"/>
              <a:gd name="connsiteX20" fmla="*/ 6143625 w 7953375"/>
              <a:gd name="connsiteY20" fmla="*/ 457200 h 7334250"/>
              <a:gd name="connsiteX21" fmla="*/ 6486525 w 7953375"/>
              <a:gd name="connsiteY21" fmla="*/ 657225 h 7334250"/>
              <a:gd name="connsiteX22" fmla="*/ 6743700 w 7953375"/>
              <a:gd name="connsiteY22" fmla="*/ 847725 h 7334250"/>
              <a:gd name="connsiteX23" fmla="*/ 7096125 w 7953375"/>
              <a:gd name="connsiteY23" fmla="*/ 1143000 h 7334250"/>
              <a:gd name="connsiteX24" fmla="*/ 7448550 w 7953375"/>
              <a:gd name="connsiteY24" fmla="*/ 1524000 h 7334250"/>
              <a:gd name="connsiteX25" fmla="*/ 7677150 w 7953375"/>
              <a:gd name="connsiteY25" fmla="*/ 1914525 h 7334250"/>
              <a:gd name="connsiteX26" fmla="*/ 7953375 w 7953375"/>
              <a:gd name="connsiteY26" fmla="*/ 2590800 h 7334250"/>
              <a:gd name="connsiteX27" fmla="*/ 5695950 w 7953375"/>
              <a:gd name="connsiteY27" fmla="*/ 2809875 h 7334250"/>
              <a:gd name="connsiteX28" fmla="*/ 3419475 w 7953375"/>
              <a:gd name="connsiteY28" fmla="*/ 5505450 h 7334250"/>
              <a:gd name="connsiteX29" fmla="*/ 3371850 w 7953375"/>
              <a:gd name="connsiteY29" fmla="*/ 5467350 h 7334250"/>
              <a:gd name="connsiteX30" fmla="*/ 1552575 w 7953375"/>
              <a:gd name="connsiteY30" fmla="*/ 7334250 h 733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953375" h="7334250">
                <a:moveTo>
                  <a:pt x="1552575" y="7334250"/>
                </a:moveTo>
                <a:lnTo>
                  <a:pt x="0" y="5353050"/>
                </a:lnTo>
                <a:lnTo>
                  <a:pt x="2076450" y="3905250"/>
                </a:lnTo>
                <a:lnTo>
                  <a:pt x="2600325" y="2990850"/>
                </a:lnTo>
                <a:lnTo>
                  <a:pt x="3457575" y="1685925"/>
                </a:lnTo>
                <a:lnTo>
                  <a:pt x="3686175" y="238125"/>
                </a:lnTo>
                <a:lnTo>
                  <a:pt x="3876675" y="238125"/>
                </a:lnTo>
                <a:lnTo>
                  <a:pt x="3895725" y="0"/>
                </a:lnTo>
                <a:lnTo>
                  <a:pt x="4048125" y="104775"/>
                </a:lnTo>
                <a:lnTo>
                  <a:pt x="3933825" y="762000"/>
                </a:lnTo>
                <a:lnTo>
                  <a:pt x="3876675" y="1314450"/>
                </a:lnTo>
                <a:lnTo>
                  <a:pt x="3686175" y="1638300"/>
                </a:lnTo>
                <a:lnTo>
                  <a:pt x="4019550" y="1809750"/>
                </a:lnTo>
                <a:lnTo>
                  <a:pt x="4419600" y="1581150"/>
                </a:lnTo>
                <a:lnTo>
                  <a:pt x="4781550" y="1190625"/>
                </a:lnTo>
                <a:lnTo>
                  <a:pt x="4914900" y="904875"/>
                </a:lnTo>
                <a:lnTo>
                  <a:pt x="4962525" y="161925"/>
                </a:lnTo>
                <a:lnTo>
                  <a:pt x="5219700" y="171450"/>
                </a:lnTo>
                <a:lnTo>
                  <a:pt x="5514975" y="219075"/>
                </a:lnTo>
                <a:lnTo>
                  <a:pt x="5810250" y="333375"/>
                </a:lnTo>
                <a:lnTo>
                  <a:pt x="6143625" y="457200"/>
                </a:lnTo>
                <a:lnTo>
                  <a:pt x="6486525" y="657225"/>
                </a:lnTo>
                <a:lnTo>
                  <a:pt x="6743700" y="847725"/>
                </a:lnTo>
                <a:lnTo>
                  <a:pt x="7096125" y="1143000"/>
                </a:lnTo>
                <a:lnTo>
                  <a:pt x="7448550" y="1524000"/>
                </a:lnTo>
                <a:lnTo>
                  <a:pt x="7677150" y="1914525"/>
                </a:lnTo>
                <a:lnTo>
                  <a:pt x="7953375" y="2590800"/>
                </a:lnTo>
                <a:lnTo>
                  <a:pt x="5695950" y="2809875"/>
                </a:lnTo>
                <a:lnTo>
                  <a:pt x="3419475" y="5505450"/>
                </a:lnTo>
                <a:lnTo>
                  <a:pt x="3371850" y="5467350"/>
                </a:lnTo>
                <a:lnTo>
                  <a:pt x="1552575" y="7334250"/>
                </a:lnTo>
                <a:close/>
              </a:path>
            </a:pathLst>
          </a:custGeom>
          <a:solidFill>
            <a:srgbClr val="FFFF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3BB5CAB8-066A-49E6-BC7B-A832EEBECC45}"/>
              </a:ext>
            </a:extLst>
          </p:cNvPr>
          <p:cNvSpPr/>
          <p:nvPr/>
        </p:nvSpPr>
        <p:spPr>
          <a:xfrm>
            <a:off x="19179832" y="5900003"/>
            <a:ext cx="2308568" cy="1106391"/>
          </a:xfrm>
          <a:prstGeom prst="wedgeRectCallout">
            <a:avLst>
              <a:gd name="adj1" fmla="val -279961"/>
              <a:gd name="adj2" fmla="val -14097"/>
            </a:avLst>
          </a:prstGeom>
          <a:noFill/>
          <a:ln w="571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>
                    <a:lumMod val="75000"/>
                  </a:schemeClr>
                </a:solidFill>
              </a:rPr>
              <a:t>H-14 Future High School Site </a:t>
            </a:r>
          </a:p>
          <a:p>
            <a:pPr algn="ctr"/>
            <a:r>
              <a:rPr lang="en-US" sz="1800" b="1" dirty="0">
                <a:solidFill>
                  <a:schemeClr val="tx1">
                    <a:lumMod val="75000"/>
                  </a:schemeClr>
                </a:solidFill>
              </a:rPr>
              <a:t>33.523 acres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32DB1095-5BA9-4F9F-9AB0-FF6E7079DEBB}"/>
              </a:ext>
            </a:extLst>
          </p:cNvPr>
          <p:cNvSpPr/>
          <p:nvPr/>
        </p:nvSpPr>
        <p:spPr>
          <a:xfrm>
            <a:off x="19225088" y="9119829"/>
            <a:ext cx="2027504" cy="817324"/>
          </a:xfrm>
          <a:prstGeom prst="wedgeRectCallout">
            <a:avLst>
              <a:gd name="adj1" fmla="val -473435"/>
              <a:gd name="adj2" fmla="val 13069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WTCC RTP Campus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5ED7E49-091F-46C6-B9B4-5887EBF9D514}"/>
              </a:ext>
            </a:extLst>
          </p:cNvPr>
          <p:cNvSpPr/>
          <p:nvPr/>
        </p:nvSpPr>
        <p:spPr>
          <a:xfrm>
            <a:off x="5429250" y="4905375"/>
            <a:ext cx="10848975" cy="6638925"/>
          </a:xfrm>
          <a:custGeom>
            <a:avLst/>
            <a:gdLst>
              <a:gd name="connsiteX0" fmla="*/ 4591050 w 10848975"/>
              <a:gd name="connsiteY0" fmla="*/ 2066925 h 6124575"/>
              <a:gd name="connsiteX1" fmla="*/ 3209925 w 10848975"/>
              <a:gd name="connsiteY1" fmla="*/ 2514600 h 6124575"/>
              <a:gd name="connsiteX2" fmla="*/ 1704975 w 10848975"/>
              <a:gd name="connsiteY2" fmla="*/ 3009900 h 6124575"/>
              <a:gd name="connsiteX3" fmla="*/ 1019175 w 10848975"/>
              <a:gd name="connsiteY3" fmla="*/ 3000375 h 6124575"/>
              <a:gd name="connsiteX4" fmla="*/ 857250 w 10848975"/>
              <a:gd name="connsiteY4" fmla="*/ 2981325 h 6124575"/>
              <a:gd name="connsiteX5" fmla="*/ 762000 w 10848975"/>
              <a:gd name="connsiteY5" fmla="*/ 3086100 h 6124575"/>
              <a:gd name="connsiteX6" fmla="*/ 104775 w 10848975"/>
              <a:gd name="connsiteY6" fmla="*/ 3581400 h 6124575"/>
              <a:gd name="connsiteX7" fmla="*/ 0 w 10848975"/>
              <a:gd name="connsiteY7" fmla="*/ 3657600 h 6124575"/>
              <a:gd name="connsiteX8" fmla="*/ 152400 w 10848975"/>
              <a:gd name="connsiteY8" fmla="*/ 4019550 h 6124575"/>
              <a:gd name="connsiteX9" fmla="*/ 485775 w 10848975"/>
              <a:gd name="connsiteY9" fmla="*/ 4762500 h 6124575"/>
              <a:gd name="connsiteX10" fmla="*/ 752475 w 10848975"/>
              <a:gd name="connsiteY10" fmla="*/ 5172075 h 6124575"/>
              <a:gd name="connsiteX11" fmla="*/ 866775 w 10848975"/>
              <a:gd name="connsiteY11" fmla="*/ 5429250 h 6124575"/>
              <a:gd name="connsiteX12" fmla="*/ 1085850 w 10848975"/>
              <a:gd name="connsiteY12" fmla="*/ 5743575 h 6124575"/>
              <a:gd name="connsiteX13" fmla="*/ 1352550 w 10848975"/>
              <a:gd name="connsiteY13" fmla="*/ 5667375 h 6124575"/>
              <a:gd name="connsiteX14" fmla="*/ 1590675 w 10848975"/>
              <a:gd name="connsiteY14" fmla="*/ 5638800 h 6124575"/>
              <a:gd name="connsiteX15" fmla="*/ 3571875 w 10848975"/>
              <a:gd name="connsiteY15" fmla="*/ 5648325 h 6124575"/>
              <a:gd name="connsiteX16" fmla="*/ 3781425 w 10848975"/>
              <a:gd name="connsiteY16" fmla="*/ 5657850 h 6124575"/>
              <a:gd name="connsiteX17" fmla="*/ 4048125 w 10848975"/>
              <a:gd name="connsiteY17" fmla="*/ 5715000 h 6124575"/>
              <a:gd name="connsiteX18" fmla="*/ 4267200 w 10848975"/>
              <a:gd name="connsiteY18" fmla="*/ 5791200 h 6124575"/>
              <a:gd name="connsiteX19" fmla="*/ 4562475 w 10848975"/>
              <a:gd name="connsiteY19" fmla="*/ 5953125 h 6124575"/>
              <a:gd name="connsiteX20" fmla="*/ 4762500 w 10848975"/>
              <a:gd name="connsiteY20" fmla="*/ 6115050 h 6124575"/>
              <a:gd name="connsiteX21" fmla="*/ 5257800 w 10848975"/>
              <a:gd name="connsiteY21" fmla="*/ 5972175 h 6124575"/>
              <a:gd name="connsiteX22" fmla="*/ 5229225 w 10848975"/>
              <a:gd name="connsiteY22" fmla="*/ 6115050 h 6124575"/>
              <a:gd name="connsiteX23" fmla="*/ 5924550 w 10848975"/>
              <a:gd name="connsiteY23" fmla="*/ 6124575 h 6124575"/>
              <a:gd name="connsiteX24" fmla="*/ 5905500 w 10848975"/>
              <a:gd name="connsiteY24" fmla="*/ 5886450 h 6124575"/>
              <a:gd name="connsiteX25" fmla="*/ 8753475 w 10848975"/>
              <a:gd name="connsiteY25" fmla="*/ 5867400 h 6124575"/>
              <a:gd name="connsiteX26" fmla="*/ 8743950 w 10848975"/>
              <a:gd name="connsiteY26" fmla="*/ 3914775 h 6124575"/>
              <a:gd name="connsiteX27" fmla="*/ 9334500 w 10848975"/>
              <a:gd name="connsiteY27" fmla="*/ 3924300 h 6124575"/>
              <a:gd name="connsiteX28" fmla="*/ 10848975 w 10848975"/>
              <a:gd name="connsiteY28" fmla="*/ 4057650 h 6124575"/>
              <a:gd name="connsiteX29" fmla="*/ 10791825 w 10848975"/>
              <a:gd name="connsiteY29" fmla="*/ 28575 h 6124575"/>
              <a:gd name="connsiteX30" fmla="*/ 9963150 w 10848975"/>
              <a:gd name="connsiteY30" fmla="*/ 0 h 6124575"/>
              <a:gd name="connsiteX31" fmla="*/ 8039100 w 10848975"/>
              <a:gd name="connsiteY31" fmla="*/ 2266950 h 6124575"/>
              <a:gd name="connsiteX32" fmla="*/ 8010525 w 10848975"/>
              <a:gd name="connsiteY32" fmla="*/ 2257425 h 6124575"/>
              <a:gd name="connsiteX33" fmla="*/ 6153150 w 10848975"/>
              <a:gd name="connsiteY33" fmla="*/ 4038600 h 6124575"/>
              <a:gd name="connsiteX34" fmla="*/ 4591050 w 10848975"/>
              <a:gd name="connsiteY34" fmla="*/ 2066925 h 6124575"/>
              <a:gd name="connsiteX0" fmla="*/ 4591050 w 10848975"/>
              <a:gd name="connsiteY0" fmla="*/ 2581275 h 6638925"/>
              <a:gd name="connsiteX1" fmla="*/ 3209925 w 10848975"/>
              <a:gd name="connsiteY1" fmla="*/ 3028950 h 6638925"/>
              <a:gd name="connsiteX2" fmla="*/ 1704975 w 10848975"/>
              <a:gd name="connsiteY2" fmla="*/ 3524250 h 6638925"/>
              <a:gd name="connsiteX3" fmla="*/ 1019175 w 10848975"/>
              <a:gd name="connsiteY3" fmla="*/ 3514725 h 6638925"/>
              <a:gd name="connsiteX4" fmla="*/ 857250 w 10848975"/>
              <a:gd name="connsiteY4" fmla="*/ 3495675 h 6638925"/>
              <a:gd name="connsiteX5" fmla="*/ 762000 w 10848975"/>
              <a:gd name="connsiteY5" fmla="*/ 3600450 h 6638925"/>
              <a:gd name="connsiteX6" fmla="*/ 104775 w 10848975"/>
              <a:gd name="connsiteY6" fmla="*/ 4095750 h 6638925"/>
              <a:gd name="connsiteX7" fmla="*/ 0 w 10848975"/>
              <a:gd name="connsiteY7" fmla="*/ 4171950 h 6638925"/>
              <a:gd name="connsiteX8" fmla="*/ 152400 w 10848975"/>
              <a:gd name="connsiteY8" fmla="*/ 4533900 h 6638925"/>
              <a:gd name="connsiteX9" fmla="*/ 485775 w 10848975"/>
              <a:gd name="connsiteY9" fmla="*/ 5276850 h 6638925"/>
              <a:gd name="connsiteX10" fmla="*/ 752475 w 10848975"/>
              <a:gd name="connsiteY10" fmla="*/ 5686425 h 6638925"/>
              <a:gd name="connsiteX11" fmla="*/ 866775 w 10848975"/>
              <a:gd name="connsiteY11" fmla="*/ 5943600 h 6638925"/>
              <a:gd name="connsiteX12" fmla="*/ 1085850 w 10848975"/>
              <a:gd name="connsiteY12" fmla="*/ 6257925 h 6638925"/>
              <a:gd name="connsiteX13" fmla="*/ 1352550 w 10848975"/>
              <a:gd name="connsiteY13" fmla="*/ 6181725 h 6638925"/>
              <a:gd name="connsiteX14" fmla="*/ 1590675 w 10848975"/>
              <a:gd name="connsiteY14" fmla="*/ 6153150 h 6638925"/>
              <a:gd name="connsiteX15" fmla="*/ 3571875 w 10848975"/>
              <a:gd name="connsiteY15" fmla="*/ 6162675 h 6638925"/>
              <a:gd name="connsiteX16" fmla="*/ 3781425 w 10848975"/>
              <a:gd name="connsiteY16" fmla="*/ 6172200 h 6638925"/>
              <a:gd name="connsiteX17" fmla="*/ 4048125 w 10848975"/>
              <a:gd name="connsiteY17" fmla="*/ 6229350 h 6638925"/>
              <a:gd name="connsiteX18" fmla="*/ 4267200 w 10848975"/>
              <a:gd name="connsiteY18" fmla="*/ 6305550 h 6638925"/>
              <a:gd name="connsiteX19" fmla="*/ 4562475 w 10848975"/>
              <a:gd name="connsiteY19" fmla="*/ 6467475 h 6638925"/>
              <a:gd name="connsiteX20" fmla="*/ 4762500 w 10848975"/>
              <a:gd name="connsiteY20" fmla="*/ 6629400 h 6638925"/>
              <a:gd name="connsiteX21" fmla="*/ 5257800 w 10848975"/>
              <a:gd name="connsiteY21" fmla="*/ 6486525 h 6638925"/>
              <a:gd name="connsiteX22" fmla="*/ 5229225 w 10848975"/>
              <a:gd name="connsiteY22" fmla="*/ 6629400 h 6638925"/>
              <a:gd name="connsiteX23" fmla="*/ 5924550 w 10848975"/>
              <a:gd name="connsiteY23" fmla="*/ 6638925 h 6638925"/>
              <a:gd name="connsiteX24" fmla="*/ 5905500 w 10848975"/>
              <a:gd name="connsiteY24" fmla="*/ 6400800 h 6638925"/>
              <a:gd name="connsiteX25" fmla="*/ 8753475 w 10848975"/>
              <a:gd name="connsiteY25" fmla="*/ 6381750 h 6638925"/>
              <a:gd name="connsiteX26" fmla="*/ 8743950 w 10848975"/>
              <a:gd name="connsiteY26" fmla="*/ 4429125 h 6638925"/>
              <a:gd name="connsiteX27" fmla="*/ 9334500 w 10848975"/>
              <a:gd name="connsiteY27" fmla="*/ 4438650 h 6638925"/>
              <a:gd name="connsiteX28" fmla="*/ 10848975 w 10848975"/>
              <a:gd name="connsiteY28" fmla="*/ 4572000 h 6638925"/>
              <a:gd name="connsiteX29" fmla="*/ 10763250 w 10848975"/>
              <a:gd name="connsiteY29" fmla="*/ 0 h 6638925"/>
              <a:gd name="connsiteX30" fmla="*/ 9963150 w 10848975"/>
              <a:gd name="connsiteY30" fmla="*/ 514350 h 6638925"/>
              <a:gd name="connsiteX31" fmla="*/ 8039100 w 10848975"/>
              <a:gd name="connsiteY31" fmla="*/ 2781300 h 6638925"/>
              <a:gd name="connsiteX32" fmla="*/ 8010525 w 10848975"/>
              <a:gd name="connsiteY32" fmla="*/ 2771775 h 6638925"/>
              <a:gd name="connsiteX33" fmla="*/ 6153150 w 10848975"/>
              <a:gd name="connsiteY33" fmla="*/ 4552950 h 6638925"/>
              <a:gd name="connsiteX34" fmla="*/ 4591050 w 10848975"/>
              <a:gd name="connsiteY34" fmla="*/ 2581275 h 6638925"/>
              <a:gd name="connsiteX0" fmla="*/ 4591050 w 10848975"/>
              <a:gd name="connsiteY0" fmla="*/ 2581275 h 6638925"/>
              <a:gd name="connsiteX1" fmla="*/ 3209925 w 10848975"/>
              <a:gd name="connsiteY1" fmla="*/ 3028950 h 6638925"/>
              <a:gd name="connsiteX2" fmla="*/ 1704975 w 10848975"/>
              <a:gd name="connsiteY2" fmla="*/ 3524250 h 6638925"/>
              <a:gd name="connsiteX3" fmla="*/ 1019175 w 10848975"/>
              <a:gd name="connsiteY3" fmla="*/ 3514725 h 6638925"/>
              <a:gd name="connsiteX4" fmla="*/ 857250 w 10848975"/>
              <a:gd name="connsiteY4" fmla="*/ 3495675 h 6638925"/>
              <a:gd name="connsiteX5" fmla="*/ 762000 w 10848975"/>
              <a:gd name="connsiteY5" fmla="*/ 3600450 h 6638925"/>
              <a:gd name="connsiteX6" fmla="*/ 104775 w 10848975"/>
              <a:gd name="connsiteY6" fmla="*/ 4095750 h 6638925"/>
              <a:gd name="connsiteX7" fmla="*/ 0 w 10848975"/>
              <a:gd name="connsiteY7" fmla="*/ 4171950 h 6638925"/>
              <a:gd name="connsiteX8" fmla="*/ 152400 w 10848975"/>
              <a:gd name="connsiteY8" fmla="*/ 4533900 h 6638925"/>
              <a:gd name="connsiteX9" fmla="*/ 485775 w 10848975"/>
              <a:gd name="connsiteY9" fmla="*/ 5276850 h 6638925"/>
              <a:gd name="connsiteX10" fmla="*/ 752475 w 10848975"/>
              <a:gd name="connsiteY10" fmla="*/ 5686425 h 6638925"/>
              <a:gd name="connsiteX11" fmla="*/ 866775 w 10848975"/>
              <a:gd name="connsiteY11" fmla="*/ 5943600 h 6638925"/>
              <a:gd name="connsiteX12" fmla="*/ 1085850 w 10848975"/>
              <a:gd name="connsiteY12" fmla="*/ 6257925 h 6638925"/>
              <a:gd name="connsiteX13" fmla="*/ 1352550 w 10848975"/>
              <a:gd name="connsiteY13" fmla="*/ 6181725 h 6638925"/>
              <a:gd name="connsiteX14" fmla="*/ 1590675 w 10848975"/>
              <a:gd name="connsiteY14" fmla="*/ 6153150 h 6638925"/>
              <a:gd name="connsiteX15" fmla="*/ 3571875 w 10848975"/>
              <a:gd name="connsiteY15" fmla="*/ 6162675 h 6638925"/>
              <a:gd name="connsiteX16" fmla="*/ 3781425 w 10848975"/>
              <a:gd name="connsiteY16" fmla="*/ 6172200 h 6638925"/>
              <a:gd name="connsiteX17" fmla="*/ 4048125 w 10848975"/>
              <a:gd name="connsiteY17" fmla="*/ 6229350 h 6638925"/>
              <a:gd name="connsiteX18" fmla="*/ 4267200 w 10848975"/>
              <a:gd name="connsiteY18" fmla="*/ 6305550 h 6638925"/>
              <a:gd name="connsiteX19" fmla="*/ 4562475 w 10848975"/>
              <a:gd name="connsiteY19" fmla="*/ 6467475 h 6638925"/>
              <a:gd name="connsiteX20" fmla="*/ 4762500 w 10848975"/>
              <a:gd name="connsiteY20" fmla="*/ 6629400 h 6638925"/>
              <a:gd name="connsiteX21" fmla="*/ 5257800 w 10848975"/>
              <a:gd name="connsiteY21" fmla="*/ 6486525 h 6638925"/>
              <a:gd name="connsiteX22" fmla="*/ 5229225 w 10848975"/>
              <a:gd name="connsiteY22" fmla="*/ 6629400 h 6638925"/>
              <a:gd name="connsiteX23" fmla="*/ 5924550 w 10848975"/>
              <a:gd name="connsiteY23" fmla="*/ 6638925 h 6638925"/>
              <a:gd name="connsiteX24" fmla="*/ 5905500 w 10848975"/>
              <a:gd name="connsiteY24" fmla="*/ 6400800 h 6638925"/>
              <a:gd name="connsiteX25" fmla="*/ 8753475 w 10848975"/>
              <a:gd name="connsiteY25" fmla="*/ 6381750 h 6638925"/>
              <a:gd name="connsiteX26" fmla="*/ 8743950 w 10848975"/>
              <a:gd name="connsiteY26" fmla="*/ 4429125 h 6638925"/>
              <a:gd name="connsiteX27" fmla="*/ 9334500 w 10848975"/>
              <a:gd name="connsiteY27" fmla="*/ 4438650 h 6638925"/>
              <a:gd name="connsiteX28" fmla="*/ 10848975 w 10848975"/>
              <a:gd name="connsiteY28" fmla="*/ 4572000 h 6638925"/>
              <a:gd name="connsiteX29" fmla="*/ 10763250 w 10848975"/>
              <a:gd name="connsiteY29" fmla="*/ 0 h 6638925"/>
              <a:gd name="connsiteX30" fmla="*/ 10315575 w 10848975"/>
              <a:gd name="connsiteY30" fmla="*/ 266700 h 6638925"/>
              <a:gd name="connsiteX31" fmla="*/ 9963150 w 10848975"/>
              <a:gd name="connsiteY31" fmla="*/ 514350 h 6638925"/>
              <a:gd name="connsiteX32" fmla="*/ 8039100 w 10848975"/>
              <a:gd name="connsiteY32" fmla="*/ 2781300 h 6638925"/>
              <a:gd name="connsiteX33" fmla="*/ 8010525 w 10848975"/>
              <a:gd name="connsiteY33" fmla="*/ 2771775 h 6638925"/>
              <a:gd name="connsiteX34" fmla="*/ 6153150 w 10848975"/>
              <a:gd name="connsiteY34" fmla="*/ 4552950 h 6638925"/>
              <a:gd name="connsiteX35" fmla="*/ 4591050 w 10848975"/>
              <a:gd name="connsiteY35" fmla="*/ 2581275 h 6638925"/>
              <a:gd name="connsiteX0" fmla="*/ 4591050 w 10848975"/>
              <a:gd name="connsiteY0" fmla="*/ 2581275 h 6638925"/>
              <a:gd name="connsiteX1" fmla="*/ 3209925 w 10848975"/>
              <a:gd name="connsiteY1" fmla="*/ 3028950 h 6638925"/>
              <a:gd name="connsiteX2" fmla="*/ 1704975 w 10848975"/>
              <a:gd name="connsiteY2" fmla="*/ 3524250 h 6638925"/>
              <a:gd name="connsiteX3" fmla="*/ 1019175 w 10848975"/>
              <a:gd name="connsiteY3" fmla="*/ 3514725 h 6638925"/>
              <a:gd name="connsiteX4" fmla="*/ 857250 w 10848975"/>
              <a:gd name="connsiteY4" fmla="*/ 3495675 h 6638925"/>
              <a:gd name="connsiteX5" fmla="*/ 762000 w 10848975"/>
              <a:gd name="connsiteY5" fmla="*/ 3600450 h 6638925"/>
              <a:gd name="connsiteX6" fmla="*/ 104775 w 10848975"/>
              <a:gd name="connsiteY6" fmla="*/ 4095750 h 6638925"/>
              <a:gd name="connsiteX7" fmla="*/ 0 w 10848975"/>
              <a:gd name="connsiteY7" fmla="*/ 4171950 h 6638925"/>
              <a:gd name="connsiteX8" fmla="*/ 152400 w 10848975"/>
              <a:gd name="connsiteY8" fmla="*/ 4533900 h 6638925"/>
              <a:gd name="connsiteX9" fmla="*/ 485775 w 10848975"/>
              <a:gd name="connsiteY9" fmla="*/ 5276850 h 6638925"/>
              <a:gd name="connsiteX10" fmla="*/ 752475 w 10848975"/>
              <a:gd name="connsiteY10" fmla="*/ 5686425 h 6638925"/>
              <a:gd name="connsiteX11" fmla="*/ 866775 w 10848975"/>
              <a:gd name="connsiteY11" fmla="*/ 5943600 h 6638925"/>
              <a:gd name="connsiteX12" fmla="*/ 1085850 w 10848975"/>
              <a:gd name="connsiteY12" fmla="*/ 6257925 h 6638925"/>
              <a:gd name="connsiteX13" fmla="*/ 1352550 w 10848975"/>
              <a:gd name="connsiteY13" fmla="*/ 6181725 h 6638925"/>
              <a:gd name="connsiteX14" fmla="*/ 1590675 w 10848975"/>
              <a:gd name="connsiteY14" fmla="*/ 6153150 h 6638925"/>
              <a:gd name="connsiteX15" fmla="*/ 3571875 w 10848975"/>
              <a:gd name="connsiteY15" fmla="*/ 6162675 h 6638925"/>
              <a:gd name="connsiteX16" fmla="*/ 3781425 w 10848975"/>
              <a:gd name="connsiteY16" fmla="*/ 6172200 h 6638925"/>
              <a:gd name="connsiteX17" fmla="*/ 4048125 w 10848975"/>
              <a:gd name="connsiteY17" fmla="*/ 6229350 h 6638925"/>
              <a:gd name="connsiteX18" fmla="*/ 4267200 w 10848975"/>
              <a:gd name="connsiteY18" fmla="*/ 6305550 h 6638925"/>
              <a:gd name="connsiteX19" fmla="*/ 4562475 w 10848975"/>
              <a:gd name="connsiteY19" fmla="*/ 6467475 h 6638925"/>
              <a:gd name="connsiteX20" fmla="*/ 4762500 w 10848975"/>
              <a:gd name="connsiteY20" fmla="*/ 6629400 h 6638925"/>
              <a:gd name="connsiteX21" fmla="*/ 5257800 w 10848975"/>
              <a:gd name="connsiteY21" fmla="*/ 6486525 h 6638925"/>
              <a:gd name="connsiteX22" fmla="*/ 5229225 w 10848975"/>
              <a:gd name="connsiteY22" fmla="*/ 6629400 h 6638925"/>
              <a:gd name="connsiteX23" fmla="*/ 5924550 w 10848975"/>
              <a:gd name="connsiteY23" fmla="*/ 6638925 h 6638925"/>
              <a:gd name="connsiteX24" fmla="*/ 5905500 w 10848975"/>
              <a:gd name="connsiteY24" fmla="*/ 6400800 h 6638925"/>
              <a:gd name="connsiteX25" fmla="*/ 8753475 w 10848975"/>
              <a:gd name="connsiteY25" fmla="*/ 6381750 h 6638925"/>
              <a:gd name="connsiteX26" fmla="*/ 8743950 w 10848975"/>
              <a:gd name="connsiteY26" fmla="*/ 4429125 h 6638925"/>
              <a:gd name="connsiteX27" fmla="*/ 9334500 w 10848975"/>
              <a:gd name="connsiteY27" fmla="*/ 4438650 h 6638925"/>
              <a:gd name="connsiteX28" fmla="*/ 10848975 w 10848975"/>
              <a:gd name="connsiteY28" fmla="*/ 4572000 h 6638925"/>
              <a:gd name="connsiteX29" fmla="*/ 10763250 w 10848975"/>
              <a:gd name="connsiteY29" fmla="*/ 0 h 6638925"/>
              <a:gd name="connsiteX30" fmla="*/ 10372725 w 10848975"/>
              <a:gd name="connsiteY30" fmla="*/ 57150 h 6638925"/>
              <a:gd name="connsiteX31" fmla="*/ 9963150 w 10848975"/>
              <a:gd name="connsiteY31" fmla="*/ 514350 h 6638925"/>
              <a:gd name="connsiteX32" fmla="*/ 8039100 w 10848975"/>
              <a:gd name="connsiteY32" fmla="*/ 2781300 h 6638925"/>
              <a:gd name="connsiteX33" fmla="*/ 8010525 w 10848975"/>
              <a:gd name="connsiteY33" fmla="*/ 2771775 h 6638925"/>
              <a:gd name="connsiteX34" fmla="*/ 6153150 w 10848975"/>
              <a:gd name="connsiteY34" fmla="*/ 4552950 h 6638925"/>
              <a:gd name="connsiteX35" fmla="*/ 4591050 w 10848975"/>
              <a:gd name="connsiteY35" fmla="*/ 2581275 h 663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48975" h="6638925">
                <a:moveTo>
                  <a:pt x="4591050" y="2581275"/>
                </a:moveTo>
                <a:lnTo>
                  <a:pt x="3209925" y="3028950"/>
                </a:lnTo>
                <a:lnTo>
                  <a:pt x="1704975" y="3524250"/>
                </a:lnTo>
                <a:lnTo>
                  <a:pt x="1019175" y="3514725"/>
                </a:lnTo>
                <a:lnTo>
                  <a:pt x="857250" y="3495675"/>
                </a:lnTo>
                <a:lnTo>
                  <a:pt x="762000" y="3600450"/>
                </a:lnTo>
                <a:lnTo>
                  <a:pt x="104775" y="4095750"/>
                </a:lnTo>
                <a:lnTo>
                  <a:pt x="0" y="4171950"/>
                </a:lnTo>
                <a:lnTo>
                  <a:pt x="152400" y="4533900"/>
                </a:lnTo>
                <a:lnTo>
                  <a:pt x="485775" y="5276850"/>
                </a:lnTo>
                <a:lnTo>
                  <a:pt x="752475" y="5686425"/>
                </a:lnTo>
                <a:lnTo>
                  <a:pt x="866775" y="5943600"/>
                </a:lnTo>
                <a:lnTo>
                  <a:pt x="1085850" y="6257925"/>
                </a:lnTo>
                <a:lnTo>
                  <a:pt x="1352550" y="6181725"/>
                </a:lnTo>
                <a:lnTo>
                  <a:pt x="1590675" y="6153150"/>
                </a:lnTo>
                <a:lnTo>
                  <a:pt x="3571875" y="6162675"/>
                </a:lnTo>
                <a:lnTo>
                  <a:pt x="3781425" y="6172200"/>
                </a:lnTo>
                <a:lnTo>
                  <a:pt x="4048125" y="6229350"/>
                </a:lnTo>
                <a:lnTo>
                  <a:pt x="4267200" y="6305550"/>
                </a:lnTo>
                <a:lnTo>
                  <a:pt x="4562475" y="6467475"/>
                </a:lnTo>
                <a:lnTo>
                  <a:pt x="4762500" y="6629400"/>
                </a:lnTo>
                <a:lnTo>
                  <a:pt x="5257800" y="6486525"/>
                </a:lnTo>
                <a:lnTo>
                  <a:pt x="5229225" y="6629400"/>
                </a:lnTo>
                <a:lnTo>
                  <a:pt x="5924550" y="6638925"/>
                </a:lnTo>
                <a:lnTo>
                  <a:pt x="5905500" y="6400800"/>
                </a:lnTo>
                <a:lnTo>
                  <a:pt x="8753475" y="6381750"/>
                </a:lnTo>
                <a:lnTo>
                  <a:pt x="8743950" y="4429125"/>
                </a:lnTo>
                <a:lnTo>
                  <a:pt x="9334500" y="4438650"/>
                </a:lnTo>
                <a:lnTo>
                  <a:pt x="10848975" y="4572000"/>
                </a:lnTo>
                <a:lnTo>
                  <a:pt x="10763250" y="0"/>
                </a:lnTo>
                <a:lnTo>
                  <a:pt x="10372725" y="57150"/>
                </a:lnTo>
                <a:lnTo>
                  <a:pt x="9963150" y="514350"/>
                </a:lnTo>
                <a:lnTo>
                  <a:pt x="8039100" y="2781300"/>
                </a:lnTo>
                <a:lnTo>
                  <a:pt x="8010525" y="2771775"/>
                </a:lnTo>
                <a:lnTo>
                  <a:pt x="6153150" y="4552950"/>
                </a:lnTo>
                <a:lnTo>
                  <a:pt x="4591050" y="2581275"/>
                </a:ln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C7213-B497-421C-8A5D-792D7FAC85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t="10278" r="12411" b="12329"/>
          <a:stretch/>
        </p:blipFill>
        <p:spPr>
          <a:xfrm>
            <a:off x="4520394" y="1934295"/>
            <a:ext cx="14299147" cy="10220534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95045C1-8C1C-40E0-92EC-D54D18CF7F12}"/>
              </a:ext>
            </a:extLst>
          </p:cNvPr>
          <p:cNvSpPr/>
          <p:nvPr/>
        </p:nvSpPr>
        <p:spPr>
          <a:xfrm>
            <a:off x="10048875" y="2143125"/>
            <a:ext cx="7953375" cy="7334250"/>
          </a:xfrm>
          <a:custGeom>
            <a:avLst/>
            <a:gdLst>
              <a:gd name="connsiteX0" fmla="*/ 1552575 w 7953375"/>
              <a:gd name="connsiteY0" fmla="*/ 7334250 h 7334250"/>
              <a:gd name="connsiteX1" fmla="*/ 0 w 7953375"/>
              <a:gd name="connsiteY1" fmla="*/ 5353050 h 7334250"/>
              <a:gd name="connsiteX2" fmla="*/ 2076450 w 7953375"/>
              <a:gd name="connsiteY2" fmla="*/ 3905250 h 7334250"/>
              <a:gd name="connsiteX3" fmla="*/ 2600325 w 7953375"/>
              <a:gd name="connsiteY3" fmla="*/ 2990850 h 7334250"/>
              <a:gd name="connsiteX4" fmla="*/ 3457575 w 7953375"/>
              <a:gd name="connsiteY4" fmla="*/ 1685925 h 7334250"/>
              <a:gd name="connsiteX5" fmla="*/ 3686175 w 7953375"/>
              <a:gd name="connsiteY5" fmla="*/ 238125 h 7334250"/>
              <a:gd name="connsiteX6" fmla="*/ 3876675 w 7953375"/>
              <a:gd name="connsiteY6" fmla="*/ 238125 h 7334250"/>
              <a:gd name="connsiteX7" fmla="*/ 3895725 w 7953375"/>
              <a:gd name="connsiteY7" fmla="*/ 0 h 7334250"/>
              <a:gd name="connsiteX8" fmla="*/ 4276725 w 7953375"/>
              <a:gd name="connsiteY8" fmla="*/ 66675 h 7334250"/>
              <a:gd name="connsiteX9" fmla="*/ 5114925 w 7953375"/>
              <a:gd name="connsiteY9" fmla="*/ 161925 h 7334250"/>
              <a:gd name="connsiteX10" fmla="*/ 5419725 w 7953375"/>
              <a:gd name="connsiteY10" fmla="*/ 219075 h 7334250"/>
              <a:gd name="connsiteX11" fmla="*/ 3648075 w 7953375"/>
              <a:gd name="connsiteY11" fmla="*/ 1666875 h 7334250"/>
              <a:gd name="connsiteX12" fmla="*/ 4019550 w 7953375"/>
              <a:gd name="connsiteY12" fmla="*/ 1809750 h 7334250"/>
              <a:gd name="connsiteX13" fmla="*/ 4438650 w 7953375"/>
              <a:gd name="connsiteY13" fmla="*/ 1581150 h 7334250"/>
              <a:gd name="connsiteX14" fmla="*/ 4781550 w 7953375"/>
              <a:gd name="connsiteY14" fmla="*/ 1190625 h 7334250"/>
              <a:gd name="connsiteX15" fmla="*/ 4914900 w 7953375"/>
              <a:gd name="connsiteY15" fmla="*/ 904875 h 7334250"/>
              <a:gd name="connsiteX16" fmla="*/ 4962525 w 7953375"/>
              <a:gd name="connsiteY16" fmla="*/ 161925 h 7334250"/>
              <a:gd name="connsiteX17" fmla="*/ 5153025 w 7953375"/>
              <a:gd name="connsiteY17" fmla="*/ 180975 h 7334250"/>
              <a:gd name="connsiteX18" fmla="*/ 5514975 w 7953375"/>
              <a:gd name="connsiteY18" fmla="*/ 219075 h 7334250"/>
              <a:gd name="connsiteX19" fmla="*/ 5810250 w 7953375"/>
              <a:gd name="connsiteY19" fmla="*/ 333375 h 7334250"/>
              <a:gd name="connsiteX20" fmla="*/ 6143625 w 7953375"/>
              <a:gd name="connsiteY20" fmla="*/ 457200 h 7334250"/>
              <a:gd name="connsiteX21" fmla="*/ 6486525 w 7953375"/>
              <a:gd name="connsiteY21" fmla="*/ 657225 h 7334250"/>
              <a:gd name="connsiteX22" fmla="*/ 6743700 w 7953375"/>
              <a:gd name="connsiteY22" fmla="*/ 847725 h 7334250"/>
              <a:gd name="connsiteX23" fmla="*/ 7096125 w 7953375"/>
              <a:gd name="connsiteY23" fmla="*/ 1143000 h 7334250"/>
              <a:gd name="connsiteX24" fmla="*/ 7448550 w 7953375"/>
              <a:gd name="connsiteY24" fmla="*/ 1524000 h 7334250"/>
              <a:gd name="connsiteX25" fmla="*/ 7677150 w 7953375"/>
              <a:gd name="connsiteY25" fmla="*/ 1914525 h 7334250"/>
              <a:gd name="connsiteX26" fmla="*/ 7953375 w 7953375"/>
              <a:gd name="connsiteY26" fmla="*/ 2590800 h 7334250"/>
              <a:gd name="connsiteX27" fmla="*/ 5695950 w 7953375"/>
              <a:gd name="connsiteY27" fmla="*/ 2809875 h 7334250"/>
              <a:gd name="connsiteX28" fmla="*/ 3419475 w 7953375"/>
              <a:gd name="connsiteY28" fmla="*/ 5505450 h 7334250"/>
              <a:gd name="connsiteX29" fmla="*/ 3371850 w 7953375"/>
              <a:gd name="connsiteY29" fmla="*/ 5467350 h 7334250"/>
              <a:gd name="connsiteX30" fmla="*/ 1552575 w 7953375"/>
              <a:gd name="connsiteY30" fmla="*/ 7334250 h 7334250"/>
              <a:gd name="connsiteX0" fmla="*/ 1552575 w 7953375"/>
              <a:gd name="connsiteY0" fmla="*/ 7334250 h 7334250"/>
              <a:gd name="connsiteX1" fmla="*/ 0 w 7953375"/>
              <a:gd name="connsiteY1" fmla="*/ 5353050 h 7334250"/>
              <a:gd name="connsiteX2" fmla="*/ 2076450 w 7953375"/>
              <a:gd name="connsiteY2" fmla="*/ 3905250 h 7334250"/>
              <a:gd name="connsiteX3" fmla="*/ 2600325 w 7953375"/>
              <a:gd name="connsiteY3" fmla="*/ 2990850 h 7334250"/>
              <a:gd name="connsiteX4" fmla="*/ 3457575 w 7953375"/>
              <a:gd name="connsiteY4" fmla="*/ 1685925 h 7334250"/>
              <a:gd name="connsiteX5" fmla="*/ 3686175 w 7953375"/>
              <a:gd name="connsiteY5" fmla="*/ 238125 h 7334250"/>
              <a:gd name="connsiteX6" fmla="*/ 3876675 w 7953375"/>
              <a:gd name="connsiteY6" fmla="*/ 238125 h 7334250"/>
              <a:gd name="connsiteX7" fmla="*/ 3895725 w 7953375"/>
              <a:gd name="connsiteY7" fmla="*/ 0 h 7334250"/>
              <a:gd name="connsiteX8" fmla="*/ 4276725 w 7953375"/>
              <a:gd name="connsiteY8" fmla="*/ 66675 h 7334250"/>
              <a:gd name="connsiteX9" fmla="*/ 5114925 w 7953375"/>
              <a:gd name="connsiteY9" fmla="*/ 161925 h 7334250"/>
              <a:gd name="connsiteX10" fmla="*/ 4619625 w 7953375"/>
              <a:gd name="connsiteY10" fmla="*/ 523875 h 7334250"/>
              <a:gd name="connsiteX11" fmla="*/ 3648075 w 7953375"/>
              <a:gd name="connsiteY11" fmla="*/ 1666875 h 7334250"/>
              <a:gd name="connsiteX12" fmla="*/ 4019550 w 7953375"/>
              <a:gd name="connsiteY12" fmla="*/ 1809750 h 7334250"/>
              <a:gd name="connsiteX13" fmla="*/ 4438650 w 7953375"/>
              <a:gd name="connsiteY13" fmla="*/ 1581150 h 7334250"/>
              <a:gd name="connsiteX14" fmla="*/ 4781550 w 7953375"/>
              <a:gd name="connsiteY14" fmla="*/ 1190625 h 7334250"/>
              <a:gd name="connsiteX15" fmla="*/ 4914900 w 7953375"/>
              <a:gd name="connsiteY15" fmla="*/ 904875 h 7334250"/>
              <a:gd name="connsiteX16" fmla="*/ 4962525 w 7953375"/>
              <a:gd name="connsiteY16" fmla="*/ 161925 h 7334250"/>
              <a:gd name="connsiteX17" fmla="*/ 5153025 w 7953375"/>
              <a:gd name="connsiteY17" fmla="*/ 180975 h 7334250"/>
              <a:gd name="connsiteX18" fmla="*/ 5514975 w 7953375"/>
              <a:gd name="connsiteY18" fmla="*/ 219075 h 7334250"/>
              <a:gd name="connsiteX19" fmla="*/ 5810250 w 7953375"/>
              <a:gd name="connsiteY19" fmla="*/ 333375 h 7334250"/>
              <a:gd name="connsiteX20" fmla="*/ 6143625 w 7953375"/>
              <a:gd name="connsiteY20" fmla="*/ 457200 h 7334250"/>
              <a:gd name="connsiteX21" fmla="*/ 6486525 w 7953375"/>
              <a:gd name="connsiteY21" fmla="*/ 657225 h 7334250"/>
              <a:gd name="connsiteX22" fmla="*/ 6743700 w 7953375"/>
              <a:gd name="connsiteY22" fmla="*/ 847725 h 7334250"/>
              <a:gd name="connsiteX23" fmla="*/ 7096125 w 7953375"/>
              <a:gd name="connsiteY23" fmla="*/ 1143000 h 7334250"/>
              <a:gd name="connsiteX24" fmla="*/ 7448550 w 7953375"/>
              <a:gd name="connsiteY24" fmla="*/ 1524000 h 7334250"/>
              <a:gd name="connsiteX25" fmla="*/ 7677150 w 7953375"/>
              <a:gd name="connsiteY25" fmla="*/ 1914525 h 7334250"/>
              <a:gd name="connsiteX26" fmla="*/ 7953375 w 7953375"/>
              <a:gd name="connsiteY26" fmla="*/ 2590800 h 7334250"/>
              <a:gd name="connsiteX27" fmla="*/ 5695950 w 7953375"/>
              <a:gd name="connsiteY27" fmla="*/ 2809875 h 7334250"/>
              <a:gd name="connsiteX28" fmla="*/ 3419475 w 7953375"/>
              <a:gd name="connsiteY28" fmla="*/ 5505450 h 7334250"/>
              <a:gd name="connsiteX29" fmla="*/ 3371850 w 7953375"/>
              <a:gd name="connsiteY29" fmla="*/ 5467350 h 7334250"/>
              <a:gd name="connsiteX30" fmla="*/ 1552575 w 7953375"/>
              <a:gd name="connsiteY30" fmla="*/ 7334250 h 7334250"/>
              <a:gd name="connsiteX0" fmla="*/ 1552575 w 7953375"/>
              <a:gd name="connsiteY0" fmla="*/ 7334250 h 7334250"/>
              <a:gd name="connsiteX1" fmla="*/ 0 w 7953375"/>
              <a:gd name="connsiteY1" fmla="*/ 5353050 h 7334250"/>
              <a:gd name="connsiteX2" fmla="*/ 2076450 w 7953375"/>
              <a:gd name="connsiteY2" fmla="*/ 3905250 h 7334250"/>
              <a:gd name="connsiteX3" fmla="*/ 2600325 w 7953375"/>
              <a:gd name="connsiteY3" fmla="*/ 2990850 h 7334250"/>
              <a:gd name="connsiteX4" fmla="*/ 3457575 w 7953375"/>
              <a:gd name="connsiteY4" fmla="*/ 1685925 h 7334250"/>
              <a:gd name="connsiteX5" fmla="*/ 3686175 w 7953375"/>
              <a:gd name="connsiteY5" fmla="*/ 238125 h 7334250"/>
              <a:gd name="connsiteX6" fmla="*/ 3876675 w 7953375"/>
              <a:gd name="connsiteY6" fmla="*/ 238125 h 7334250"/>
              <a:gd name="connsiteX7" fmla="*/ 3895725 w 7953375"/>
              <a:gd name="connsiteY7" fmla="*/ 0 h 7334250"/>
              <a:gd name="connsiteX8" fmla="*/ 4276725 w 7953375"/>
              <a:gd name="connsiteY8" fmla="*/ 66675 h 7334250"/>
              <a:gd name="connsiteX9" fmla="*/ 5114925 w 7953375"/>
              <a:gd name="connsiteY9" fmla="*/ 161925 h 7334250"/>
              <a:gd name="connsiteX10" fmla="*/ 4619625 w 7953375"/>
              <a:gd name="connsiteY10" fmla="*/ 523875 h 7334250"/>
              <a:gd name="connsiteX11" fmla="*/ 3648075 w 7953375"/>
              <a:gd name="connsiteY11" fmla="*/ 1666875 h 7334250"/>
              <a:gd name="connsiteX12" fmla="*/ 4019550 w 7953375"/>
              <a:gd name="connsiteY12" fmla="*/ 1809750 h 7334250"/>
              <a:gd name="connsiteX13" fmla="*/ 4438650 w 7953375"/>
              <a:gd name="connsiteY13" fmla="*/ 1581150 h 7334250"/>
              <a:gd name="connsiteX14" fmla="*/ 4781550 w 7953375"/>
              <a:gd name="connsiteY14" fmla="*/ 1190625 h 7334250"/>
              <a:gd name="connsiteX15" fmla="*/ 4914900 w 7953375"/>
              <a:gd name="connsiteY15" fmla="*/ 904875 h 7334250"/>
              <a:gd name="connsiteX16" fmla="*/ 4962525 w 7953375"/>
              <a:gd name="connsiteY16" fmla="*/ 161925 h 7334250"/>
              <a:gd name="connsiteX17" fmla="*/ 5467350 w 7953375"/>
              <a:gd name="connsiteY17" fmla="*/ 57150 h 7334250"/>
              <a:gd name="connsiteX18" fmla="*/ 5514975 w 7953375"/>
              <a:gd name="connsiteY18" fmla="*/ 219075 h 7334250"/>
              <a:gd name="connsiteX19" fmla="*/ 5810250 w 7953375"/>
              <a:gd name="connsiteY19" fmla="*/ 333375 h 7334250"/>
              <a:gd name="connsiteX20" fmla="*/ 6143625 w 7953375"/>
              <a:gd name="connsiteY20" fmla="*/ 457200 h 7334250"/>
              <a:gd name="connsiteX21" fmla="*/ 6486525 w 7953375"/>
              <a:gd name="connsiteY21" fmla="*/ 657225 h 7334250"/>
              <a:gd name="connsiteX22" fmla="*/ 6743700 w 7953375"/>
              <a:gd name="connsiteY22" fmla="*/ 847725 h 7334250"/>
              <a:gd name="connsiteX23" fmla="*/ 7096125 w 7953375"/>
              <a:gd name="connsiteY23" fmla="*/ 1143000 h 7334250"/>
              <a:gd name="connsiteX24" fmla="*/ 7448550 w 7953375"/>
              <a:gd name="connsiteY24" fmla="*/ 1524000 h 7334250"/>
              <a:gd name="connsiteX25" fmla="*/ 7677150 w 7953375"/>
              <a:gd name="connsiteY25" fmla="*/ 1914525 h 7334250"/>
              <a:gd name="connsiteX26" fmla="*/ 7953375 w 7953375"/>
              <a:gd name="connsiteY26" fmla="*/ 2590800 h 7334250"/>
              <a:gd name="connsiteX27" fmla="*/ 5695950 w 7953375"/>
              <a:gd name="connsiteY27" fmla="*/ 2809875 h 7334250"/>
              <a:gd name="connsiteX28" fmla="*/ 3419475 w 7953375"/>
              <a:gd name="connsiteY28" fmla="*/ 5505450 h 7334250"/>
              <a:gd name="connsiteX29" fmla="*/ 3371850 w 7953375"/>
              <a:gd name="connsiteY29" fmla="*/ 5467350 h 7334250"/>
              <a:gd name="connsiteX30" fmla="*/ 1552575 w 7953375"/>
              <a:gd name="connsiteY30" fmla="*/ 7334250 h 7334250"/>
              <a:gd name="connsiteX0" fmla="*/ 1552575 w 7953375"/>
              <a:gd name="connsiteY0" fmla="*/ 7534275 h 7534275"/>
              <a:gd name="connsiteX1" fmla="*/ 0 w 7953375"/>
              <a:gd name="connsiteY1" fmla="*/ 5553075 h 7534275"/>
              <a:gd name="connsiteX2" fmla="*/ 2076450 w 7953375"/>
              <a:gd name="connsiteY2" fmla="*/ 4105275 h 7534275"/>
              <a:gd name="connsiteX3" fmla="*/ 2600325 w 7953375"/>
              <a:gd name="connsiteY3" fmla="*/ 3190875 h 7534275"/>
              <a:gd name="connsiteX4" fmla="*/ 3457575 w 7953375"/>
              <a:gd name="connsiteY4" fmla="*/ 1885950 h 7534275"/>
              <a:gd name="connsiteX5" fmla="*/ 3686175 w 7953375"/>
              <a:gd name="connsiteY5" fmla="*/ 438150 h 7534275"/>
              <a:gd name="connsiteX6" fmla="*/ 3876675 w 7953375"/>
              <a:gd name="connsiteY6" fmla="*/ 438150 h 7534275"/>
              <a:gd name="connsiteX7" fmla="*/ 3895725 w 7953375"/>
              <a:gd name="connsiteY7" fmla="*/ 200025 h 7534275"/>
              <a:gd name="connsiteX8" fmla="*/ 4276725 w 7953375"/>
              <a:gd name="connsiteY8" fmla="*/ 266700 h 7534275"/>
              <a:gd name="connsiteX9" fmla="*/ 4686300 w 7953375"/>
              <a:gd name="connsiteY9" fmla="*/ 0 h 7534275"/>
              <a:gd name="connsiteX10" fmla="*/ 4619625 w 7953375"/>
              <a:gd name="connsiteY10" fmla="*/ 723900 h 7534275"/>
              <a:gd name="connsiteX11" fmla="*/ 3648075 w 7953375"/>
              <a:gd name="connsiteY11" fmla="*/ 1866900 h 7534275"/>
              <a:gd name="connsiteX12" fmla="*/ 4019550 w 7953375"/>
              <a:gd name="connsiteY12" fmla="*/ 2009775 h 7534275"/>
              <a:gd name="connsiteX13" fmla="*/ 4438650 w 7953375"/>
              <a:gd name="connsiteY13" fmla="*/ 1781175 h 7534275"/>
              <a:gd name="connsiteX14" fmla="*/ 4781550 w 7953375"/>
              <a:gd name="connsiteY14" fmla="*/ 1390650 h 7534275"/>
              <a:gd name="connsiteX15" fmla="*/ 4914900 w 7953375"/>
              <a:gd name="connsiteY15" fmla="*/ 1104900 h 7534275"/>
              <a:gd name="connsiteX16" fmla="*/ 4962525 w 7953375"/>
              <a:gd name="connsiteY16" fmla="*/ 361950 h 7534275"/>
              <a:gd name="connsiteX17" fmla="*/ 5467350 w 7953375"/>
              <a:gd name="connsiteY17" fmla="*/ 257175 h 7534275"/>
              <a:gd name="connsiteX18" fmla="*/ 5514975 w 7953375"/>
              <a:gd name="connsiteY18" fmla="*/ 419100 h 7534275"/>
              <a:gd name="connsiteX19" fmla="*/ 5810250 w 7953375"/>
              <a:gd name="connsiteY19" fmla="*/ 533400 h 7534275"/>
              <a:gd name="connsiteX20" fmla="*/ 6143625 w 7953375"/>
              <a:gd name="connsiteY20" fmla="*/ 657225 h 7534275"/>
              <a:gd name="connsiteX21" fmla="*/ 6486525 w 7953375"/>
              <a:gd name="connsiteY21" fmla="*/ 857250 h 7534275"/>
              <a:gd name="connsiteX22" fmla="*/ 6743700 w 7953375"/>
              <a:gd name="connsiteY22" fmla="*/ 1047750 h 7534275"/>
              <a:gd name="connsiteX23" fmla="*/ 7096125 w 7953375"/>
              <a:gd name="connsiteY23" fmla="*/ 1343025 h 7534275"/>
              <a:gd name="connsiteX24" fmla="*/ 7448550 w 7953375"/>
              <a:gd name="connsiteY24" fmla="*/ 1724025 h 7534275"/>
              <a:gd name="connsiteX25" fmla="*/ 7677150 w 7953375"/>
              <a:gd name="connsiteY25" fmla="*/ 2114550 h 7534275"/>
              <a:gd name="connsiteX26" fmla="*/ 7953375 w 7953375"/>
              <a:gd name="connsiteY26" fmla="*/ 2790825 h 7534275"/>
              <a:gd name="connsiteX27" fmla="*/ 5695950 w 7953375"/>
              <a:gd name="connsiteY27" fmla="*/ 3009900 h 7534275"/>
              <a:gd name="connsiteX28" fmla="*/ 3419475 w 7953375"/>
              <a:gd name="connsiteY28" fmla="*/ 5705475 h 7534275"/>
              <a:gd name="connsiteX29" fmla="*/ 3371850 w 7953375"/>
              <a:gd name="connsiteY29" fmla="*/ 5667375 h 7534275"/>
              <a:gd name="connsiteX30" fmla="*/ 1552575 w 7953375"/>
              <a:gd name="connsiteY30" fmla="*/ 7534275 h 7534275"/>
              <a:gd name="connsiteX0" fmla="*/ 1552575 w 7953375"/>
              <a:gd name="connsiteY0" fmla="*/ 7534275 h 7534275"/>
              <a:gd name="connsiteX1" fmla="*/ 0 w 7953375"/>
              <a:gd name="connsiteY1" fmla="*/ 5553075 h 7534275"/>
              <a:gd name="connsiteX2" fmla="*/ 2076450 w 7953375"/>
              <a:gd name="connsiteY2" fmla="*/ 4105275 h 7534275"/>
              <a:gd name="connsiteX3" fmla="*/ 2600325 w 7953375"/>
              <a:gd name="connsiteY3" fmla="*/ 3190875 h 7534275"/>
              <a:gd name="connsiteX4" fmla="*/ 3457575 w 7953375"/>
              <a:gd name="connsiteY4" fmla="*/ 1885950 h 7534275"/>
              <a:gd name="connsiteX5" fmla="*/ 3686175 w 7953375"/>
              <a:gd name="connsiteY5" fmla="*/ 438150 h 7534275"/>
              <a:gd name="connsiteX6" fmla="*/ 3876675 w 7953375"/>
              <a:gd name="connsiteY6" fmla="*/ 438150 h 7534275"/>
              <a:gd name="connsiteX7" fmla="*/ 3895725 w 7953375"/>
              <a:gd name="connsiteY7" fmla="*/ 200025 h 7534275"/>
              <a:gd name="connsiteX8" fmla="*/ 4276725 w 7953375"/>
              <a:gd name="connsiteY8" fmla="*/ 266700 h 7534275"/>
              <a:gd name="connsiteX9" fmla="*/ 4686300 w 7953375"/>
              <a:gd name="connsiteY9" fmla="*/ 0 h 7534275"/>
              <a:gd name="connsiteX10" fmla="*/ 3933825 w 7953375"/>
              <a:gd name="connsiteY10" fmla="*/ 1114425 h 7534275"/>
              <a:gd name="connsiteX11" fmla="*/ 3648075 w 7953375"/>
              <a:gd name="connsiteY11" fmla="*/ 1866900 h 7534275"/>
              <a:gd name="connsiteX12" fmla="*/ 4019550 w 7953375"/>
              <a:gd name="connsiteY12" fmla="*/ 2009775 h 7534275"/>
              <a:gd name="connsiteX13" fmla="*/ 4438650 w 7953375"/>
              <a:gd name="connsiteY13" fmla="*/ 1781175 h 7534275"/>
              <a:gd name="connsiteX14" fmla="*/ 4781550 w 7953375"/>
              <a:gd name="connsiteY14" fmla="*/ 1390650 h 7534275"/>
              <a:gd name="connsiteX15" fmla="*/ 4914900 w 7953375"/>
              <a:gd name="connsiteY15" fmla="*/ 1104900 h 7534275"/>
              <a:gd name="connsiteX16" fmla="*/ 4962525 w 7953375"/>
              <a:gd name="connsiteY16" fmla="*/ 361950 h 7534275"/>
              <a:gd name="connsiteX17" fmla="*/ 5467350 w 7953375"/>
              <a:gd name="connsiteY17" fmla="*/ 257175 h 7534275"/>
              <a:gd name="connsiteX18" fmla="*/ 5514975 w 7953375"/>
              <a:gd name="connsiteY18" fmla="*/ 419100 h 7534275"/>
              <a:gd name="connsiteX19" fmla="*/ 5810250 w 7953375"/>
              <a:gd name="connsiteY19" fmla="*/ 533400 h 7534275"/>
              <a:gd name="connsiteX20" fmla="*/ 6143625 w 7953375"/>
              <a:gd name="connsiteY20" fmla="*/ 657225 h 7534275"/>
              <a:gd name="connsiteX21" fmla="*/ 6486525 w 7953375"/>
              <a:gd name="connsiteY21" fmla="*/ 857250 h 7534275"/>
              <a:gd name="connsiteX22" fmla="*/ 6743700 w 7953375"/>
              <a:gd name="connsiteY22" fmla="*/ 1047750 h 7534275"/>
              <a:gd name="connsiteX23" fmla="*/ 7096125 w 7953375"/>
              <a:gd name="connsiteY23" fmla="*/ 1343025 h 7534275"/>
              <a:gd name="connsiteX24" fmla="*/ 7448550 w 7953375"/>
              <a:gd name="connsiteY24" fmla="*/ 1724025 h 7534275"/>
              <a:gd name="connsiteX25" fmla="*/ 7677150 w 7953375"/>
              <a:gd name="connsiteY25" fmla="*/ 2114550 h 7534275"/>
              <a:gd name="connsiteX26" fmla="*/ 7953375 w 7953375"/>
              <a:gd name="connsiteY26" fmla="*/ 2790825 h 7534275"/>
              <a:gd name="connsiteX27" fmla="*/ 5695950 w 7953375"/>
              <a:gd name="connsiteY27" fmla="*/ 3009900 h 7534275"/>
              <a:gd name="connsiteX28" fmla="*/ 3419475 w 7953375"/>
              <a:gd name="connsiteY28" fmla="*/ 5705475 h 7534275"/>
              <a:gd name="connsiteX29" fmla="*/ 3371850 w 7953375"/>
              <a:gd name="connsiteY29" fmla="*/ 5667375 h 7534275"/>
              <a:gd name="connsiteX30" fmla="*/ 1552575 w 7953375"/>
              <a:gd name="connsiteY30" fmla="*/ 7534275 h 7534275"/>
              <a:gd name="connsiteX0" fmla="*/ 1552575 w 7953375"/>
              <a:gd name="connsiteY0" fmla="*/ 7534275 h 7534275"/>
              <a:gd name="connsiteX1" fmla="*/ 0 w 7953375"/>
              <a:gd name="connsiteY1" fmla="*/ 5553075 h 7534275"/>
              <a:gd name="connsiteX2" fmla="*/ 2076450 w 7953375"/>
              <a:gd name="connsiteY2" fmla="*/ 4105275 h 7534275"/>
              <a:gd name="connsiteX3" fmla="*/ 2600325 w 7953375"/>
              <a:gd name="connsiteY3" fmla="*/ 3190875 h 7534275"/>
              <a:gd name="connsiteX4" fmla="*/ 3457575 w 7953375"/>
              <a:gd name="connsiteY4" fmla="*/ 1885950 h 7534275"/>
              <a:gd name="connsiteX5" fmla="*/ 3686175 w 7953375"/>
              <a:gd name="connsiteY5" fmla="*/ 438150 h 7534275"/>
              <a:gd name="connsiteX6" fmla="*/ 3876675 w 7953375"/>
              <a:gd name="connsiteY6" fmla="*/ 438150 h 7534275"/>
              <a:gd name="connsiteX7" fmla="*/ 3895725 w 7953375"/>
              <a:gd name="connsiteY7" fmla="*/ 200025 h 7534275"/>
              <a:gd name="connsiteX8" fmla="*/ 4276725 w 7953375"/>
              <a:gd name="connsiteY8" fmla="*/ 266700 h 7534275"/>
              <a:gd name="connsiteX9" fmla="*/ 4686300 w 7953375"/>
              <a:gd name="connsiteY9" fmla="*/ 0 h 7534275"/>
              <a:gd name="connsiteX10" fmla="*/ 3876675 w 7953375"/>
              <a:gd name="connsiteY10" fmla="*/ 1514475 h 7534275"/>
              <a:gd name="connsiteX11" fmla="*/ 3648075 w 7953375"/>
              <a:gd name="connsiteY11" fmla="*/ 1866900 h 7534275"/>
              <a:gd name="connsiteX12" fmla="*/ 4019550 w 7953375"/>
              <a:gd name="connsiteY12" fmla="*/ 2009775 h 7534275"/>
              <a:gd name="connsiteX13" fmla="*/ 4438650 w 7953375"/>
              <a:gd name="connsiteY13" fmla="*/ 1781175 h 7534275"/>
              <a:gd name="connsiteX14" fmla="*/ 4781550 w 7953375"/>
              <a:gd name="connsiteY14" fmla="*/ 1390650 h 7534275"/>
              <a:gd name="connsiteX15" fmla="*/ 4914900 w 7953375"/>
              <a:gd name="connsiteY15" fmla="*/ 1104900 h 7534275"/>
              <a:gd name="connsiteX16" fmla="*/ 4962525 w 7953375"/>
              <a:gd name="connsiteY16" fmla="*/ 361950 h 7534275"/>
              <a:gd name="connsiteX17" fmla="*/ 5467350 w 7953375"/>
              <a:gd name="connsiteY17" fmla="*/ 257175 h 7534275"/>
              <a:gd name="connsiteX18" fmla="*/ 5514975 w 7953375"/>
              <a:gd name="connsiteY18" fmla="*/ 419100 h 7534275"/>
              <a:gd name="connsiteX19" fmla="*/ 5810250 w 7953375"/>
              <a:gd name="connsiteY19" fmla="*/ 533400 h 7534275"/>
              <a:gd name="connsiteX20" fmla="*/ 6143625 w 7953375"/>
              <a:gd name="connsiteY20" fmla="*/ 657225 h 7534275"/>
              <a:gd name="connsiteX21" fmla="*/ 6486525 w 7953375"/>
              <a:gd name="connsiteY21" fmla="*/ 857250 h 7534275"/>
              <a:gd name="connsiteX22" fmla="*/ 6743700 w 7953375"/>
              <a:gd name="connsiteY22" fmla="*/ 1047750 h 7534275"/>
              <a:gd name="connsiteX23" fmla="*/ 7096125 w 7953375"/>
              <a:gd name="connsiteY23" fmla="*/ 1343025 h 7534275"/>
              <a:gd name="connsiteX24" fmla="*/ 7448550 w 7953375"/>
              <a:gd name="connsiteY24" fmla="*/ 1724025 h 7534275"/>
              <a:gd name="connsiteX25" fmla="*/ 7677150 w 7953375"/>
              <a:gd name="connsiteY25" fmla="*/ 2114550 h 7534275"/>
              <a:gd name="connsiteX26" fmla="*/ 7953375 w 7953375"/>
              <a:gd name="connsiteY26" fmla="*/ 2790825 h 7534275"/>
              <a:gd name="connsiteX27" fmla="*/ 5695950 w 7953375"/>
              <a:gd name="connsiteY27" fmla="*/ 3009900 h 7534275"/>
              <a:gd name="connsiteX28" fmla="*/ 3419475 w 7953375"/>
              <a:gd name="connsiteY28" fmla="*/ 5705475 h 7534275"/>
              <a:gd name="connsiteX29" fmla="*/ 3371850 w 7953375"/>
              <a:gd name="connsiteY29" fmla="*/ 5667375 h 7534275"/>
              <a:gd name="connsiteX30" fmla="*/ 1552575 w 7953375"/>
              <a:gd name="connsiteY30" fmla="*/ 7534275 h 7534275"/>
              <a:gd name="connsiteX0" fmla="*/ 1552575 w 7953375"/>
              <a:gd name="connsiteY0" fmla="*/ 7334250 h 7334250"/>
              <a:gd name="connsiteX1" fmla="*/ 0 w 7953375"/>
              <a:gd name="connsiteY1" fmla="*/ 5353050 h 7334250"/>
              <a:gd name="connsiteX2" fmla="*/ 2076450 w 7953375"/>
              <a:gd name="connsiteY2" fmla="*/ 3905250 h 7334250"/>
              <a:gd name="connsiteX3" fmla="*/ 2600325 w 7953375"/>
              <a:gd name="connsiteY3" fmla="*/ 2990850 h 7334250"/>
              <a:gd name="connsiteX4" fmla="*/ 3457575 w 7953375"/>
              <a:gd name="connsiteY4" fmla="*/ 1685925 h 7334250"/>
              <a:gd name="connsiteX5" fmla="*/ 3686175 w 7953375"/>
              <a:gd name="connsiteY5" fmla="*/ 238125 h 7334250"/>
              <a:gd name="connsiteX6" fmla="*/ 3876675 w 7953375"/>
              <a:gd name="connsiteY6" fmla="*/ 238125 h 7334250"/>
              <a:gd name="connsiteX7" fmla="*/ 3895725 w 7953375"/>
              <a:gd name="connsiteY7" fmla="*/ 0 h 7334250"/>
              <a:gd name="connsiteX8" fmla="*/ 4276725 w 7953375"/>
              <a:gd name="connsiteY8" fmla="*/ 66675 h 7334250"/>
              <a:gd name="connsiteX9" fmla="*/ 3800475 w 7953375"/>
              <a:gd name="connsiteY9" fmla="*/ 561975 h 7334250"/>
              <a:gd name="connsiteX10" fmla="*/ 3876675 w 7953375"/>
              <a:gd name="connsiteY10" fmla="*/ 1314450 h 7334250"/>
              <a:gd name="connsiteX11" fmla="*/ 3648075 w 7953375"/>
              <a:gd name="connsiteY11" fmla="*/ 1666875 h 7334250"/>
              <a:gd name="connsiteX12" fmla="*/ 4019550 w 7953375"/>
              <a:gd name="connsiteY12" fmla="*/ 1809750 h 7334250"/>
              <a:gd name="connsiteX13" fmla="*/ 4438650 w 7953375"/>
              <a:gd name="connsiteY13" fmla="*/ 1581150 h 7334250"/>
              <a:gd name="connsiteX14" fmla="*/ 4781550 w 7953375"/>
              <a:gd name="connsiteY14" fmla="*/ 1190625 h 7334250"/>
              <a:gd name="connsiteX15" fmla="*/ 4914900 w 7953375"/>
              <a:gd name="connsiteY15" fmla="*/ 904875 h 7334250"/>
              <a:gd name="connsiteX16" fmla="*/ 4962525 w 7953375"/>
              <a:gd name="connsiteY16" fmla="*/ 161925 h 7334250"/>
              <a:gd name="connsiteX17" fmla="*/ 5467350 w 7953375"/>
              <a:gd name="connsiteY17" fmla="*/ 57150 h 7334250"/>
              <a:gd name="connsiteX18" fmla="*/ 5514975 w 7953375"/>
              <a:gd name="connsiteY18" fmla="*/ 219075 h 7334250"/>
              <a:gd name="connsiteX19" fmla="*/ 5810250 w 7953375"/>
              <a:gd name="connsiteY19" fmla="*/ 333375 h 7334250"/>
              <a:gd name="connsiteX20" fmla="*/ 6143625 w 7953375"/>
              <a:gd name="connsiteY20" fmla="*/ 457200 h 7334250"/>
              <a:gd name="connsiteX21" fmla="*/ 6486525 w 7953375"/>
              <a:gd name="connsiteY21" fmla="*/ 657225 h 7334250"/>
              <a:gd name="connsiteX22" fmla="*/ 6743700 w 7953375"/>
              <a:gd name="connsiteY22" fmla="*/ 847725 h 7334250"/>
              <a:gd name="connsiteX23" fmla="*/ 7096125 w 7953375"/>
              <a:gd name="connsiteY23" fmla="*/ 1143000 h 7334250"/>
              <a:gd name="connsiteX24" fmla="*/ 7448550 w 7953375"/>
              <a:gd name="connsiteY24" fmla="*/ 1524000 h 7334250"/>
              <a:gd name="connsiteX25" fmla="*/ 7677150 w 7953375"/>
              <a:gd name="connsiteY25" fmla="*/ 1914525 h 7334250"/>
              <a:gd name="connsiteX26" fmla="*/ 7953375 w 7953375"/>
              <a:gd name="connsiteY26" fmla="*/ 2590800 h 7334250"/>
              <a:gd name="connsiteX27" fmla="*/ 5695950 w 7953375"/>
              <a:gd name="connsiteY27" fmla="*/ 2809875 h 7334250"/>
              <a:gd name="connsiteX28" fmla="*/ 3419475 w 7953375"/>
              <a:gd name="connsiteY28" fmla="*/ 5505450 h 7334250"/>
              <a:gd name="connsiteX29" fmla="*/ 3371850 w 7953375"/>
              <a:gd name="connsiteY29" fmla="*/ 5467350 h 7334250"/>
              <a:gd name="connsiteX30" fmla="*/ 1552575 w 7953375"/>
              <a:gd name="connsiteY30" fmla="*/ 7334250 h 7334250"/>
              <a:gd name="connsiteX0" fmla="*/ 1552575 w 7953375"/>
              <a:gd name="connsiteY0" fmla="*/ 7372350 h 7372350"/>
              <a:gd name="connsiteX1" fmla="*/ 0 w 7953375"/>
              <a:gd name="connsiteY1" fmla="*/ 5391150 h 7372350"/>
              <a:gd name="connsiteX2" fmla="*/ 2076450 w 7953375"/>
              <a:gd name="connsiteY2" fmla="*/ 3943350 h 7372350"/>
              <a:gd name="connsiteX3" fmla="*/ 2600325 w 7953375"/>
              <a:gd name="connsiteY3" fmla="*/ 3028950 h 7372350"/>
              <a:gd name="connsiteX4" fmla="*/ 3457575 w 7953375"/>
              <a:gd name="connsiteY4" fmla="*/ 1724025 h 7372350"/>
              <a:gd name="connsiteX5" fmla="*/ 3686175 w 7953375"/>
              <a:gd name="connsiteY5" fmla="*/ 276225 h 7372350"/>
              <a:gd name="connsiteX6" fmla="*/ 3876675 w 7953375"/>
              <a:gd name="connsiteY6" fmla="*/ 276225 h 7372350"/>
              <a:gd name="connsiteX7" fmla="*/ 3895725 w 7953375"/>
              <a:gd name="connsiteY7" fmla="*/ 38100 h 7372350"/>
              <a:gd name="connsiteX8" fmla="*/ 3990975 w 7953375"/>
              <a:gd name="connsiteY8" fmla="*/ 0 h 7372350"/>
              <a:gd name="connsiteX9" fmla="*/ 3800475 w 7953375"/>
              <a:gd name="connsiteY9" fmla="*/ 600075 h 7372350"/>
              <a:gd name="connsiteX10" fmla="*/ 3876675 w 7953375"/>
              <a:gd name="connsiteY10" fmla="*/ 1352550 h 7372350"/>
              <a:gd name="connsiteX11" fmla="*/ 3648075 w 7953375"/>
              <a:gd name="connsiteY11" fmla="*/ 1704975 h 7372350"/>
              <a:gd name="connsiteX12" fmla="*/ 4019550 w 7953375"/>
              <a:gd name="connsiteY12" fmla="*/ 1847850 h 7372350"/>
              <a:gd name="connsiteX13" fmla="*/ 4438650 w 7953375"/>
              <a:gd name="connsiteY13" fmla="*/ 1619250 h 7372350"/>
              <a:gd name="connsiteX14" fmla="*/ 4781550 w 7953375"/>
              <a:gd name="connsiteY14" fmla="*/ 1228725 h 7372350"/>
              <a:gd name="connsiteX15" fmla="*/ 4914900 w 7953375"/>
              <a:gd name="connsiteY15" fmla="*/ 942975 h 7372350"/>
              <a:gd name="connsiteX16" fmla="*/ 4962525 w 7953375"/>
              <a:gd name="connsiteY16" fmla="*/ 200025 h 7372350"/>
              <a:gd name="connsiteX17" fmla="*/ 5467350 w 7953375"/>
              <a:gd name="connsiteY17" fmla="*/ 95250 h 7372350"/>
              <a:gd name="connsiteX18" fmla="*/ 5514975 w 7953375"/>
              <a:gd name="connsiteY18" fmla="*/ 257175 h 7372350"/>
              <a:gd name="connsiteX19" fmla="*/ 5810250 w 7953375"/>
              <a:gd name="connsiteY19" fmla="*/ 371475 h 7372350"/>
              <a:gd name="connsiteX20" fmla="*/ 6143625 w 7953375"/>
              <a:gd name="connsiteY20" fmla="*/ 495300 h 7372350"/>
              <a:gd name="connsiteX21" fmla="*/ 6486525 w 7953375"/>
              <a:gd name="connsiteY21" fmla="*/ 695325 h 7372350"/>
              <a:gd name="connsiteX22" fmla="*/ 6743700 w 7953375"/>
              <a:gd name="connsiteY22" fmla="*/ 885825 h 7372350"/>
              <a:gd name="connsiteX23" fmla="*/ 7096125 w 7953375"/>
              <a:gd name="connsiteY23" fmla="*/ 1181100 h 7372350"/>
              <a:gd name="connsiteX24" fmla="*/ 7448550 w 7953375"/>
              <a:gd name="connsiteY24" fmla="*/ 1562100 h 7372350"/>
              <a:gd name="connsiteX25" fmla="*/ 7677150 w 7953375"/>
              <a:gd name="connsiteY25" fmla="*/ 1952625 h 7372350"/>
              <a:gd name="connsiteX26" fmla="*/ 7953375 w 7953375"/>
              <a:gd name="connsiteY26" fmla="*/ 2628900 h 7372350"/>
              <a:gd name="connsiteX27" fmla="*/ 5695950 w 7953375"/>
              <a:gd name="connsiteY27" fmla="*/ 2847975 h 7372350"/>
              <a:gd name="connsiteX28" fmla="*/ 3419475 w 7953375"/>
              <a:gd name="connsiteY28" fmla="*/ 5543550 h 7372350"/>
              <a:gd name="connsiteX29" fmla="*/ 3371850 w 7953375"/>
              <a:gd name="connsiteY29" fmla="*/ 5505450 h 7372350"/>
              <a:gd name="connsiteX30" fmla="*/ 1552575 w 7953375"/>
              <a:gd name="connsiteY30" fmla="*/ 7372350 h 7372350"/>
              <a:gd name="connsiteX0" fmla="*/ 1552575 w 7953375"/>
              <a:gd name="connsiteY0" fmla="*/ 7334250 h 7334250"/>
              <a:gd name="connsiteX1" fmla="*/ 0 w 7953375"/>
              <a:gd name="connsiteY1" fmla="*/ 5353050 h 7334250"/>
              <a:gd name="connsiteX2" fmla="*/ 2076450 w 7953375"/>
              <a:gd name="connsiteY2" fmla="*/ 3905250 h 7334250"/>
              <a:gd name="connsiteX3" fmla="*/ 2600325 w 7953375"/>
              <a:gd name="connsiteY3" fmla="*/ 2990850 h 7334250"/>
              <a:gd name="connsiteX4" fmla="*/ 3457575 w 7953375"/>
              <a:gd name="connsiteY4" fmla="*/ 1685925 h 7334250"/>
              <a:gd name="connsiteX5" fmla="*/ 3686175 w 7953375"/>
              <a:gd name="connsiteY5" fmla="*/ 238125 h 7334250"/>
              <a:gd name="connsiteX6" fmla="*/ 3876675 w 7953375"/>
              <a:gd name="connsiteY6" fmla="*/ 238125 h 7334250"/>
              <a:gd name="connsiteX7" fmla="*/ 3895725 w 7953375"/>
              <a:gd name="connsiteY7" fmla="*/ 0 h 7334250"/>
              <a:gd name="connsiteX8" fmla="*/ 4048125 w 7953375"/>
              <a:gd name="connsiteY8" fmla="*/ 104775 h 7334250"/>
              <a:gd name="connsiteX9" fmla="*/ 3800475 w 7953375"/>
              <a:gd name="connsiteY9" fmla="*/ 561975 h 7334250"/>
              <a:gd name="connsiteX10" fmla="*/ 3876675 w 7953375"/>
              <a:gd name="connsiteY10" fmla="*/ 1314450 h 7334250"/>
              <a:gd name="connsiteX11" fmla="*/ 3648075 w 7953375"/>
              <a:gd name="connsiteY11" fmla="*/ 1666875 h 7334250"/>
              <a:gd name="connsiteX12" fmla="*/ 4019550 w 7953375"/>
              <a:gd name="connsiteY12" fmla="*/ 1809750 h 7334250"/>
              <a:gd name="connsiteX13" fmla="*/ 4438650 w 7953375"/>
              <a:gd name="connsiteY13" fmla="*/ 1581150 h 7334250"/>
              <a:gd name="connsiteX14" fmla="*/ 4781550 w 7953375"/>
              <a:gd name="connsiteY14" fmla="*/ 1190625 h 7334250"/>
              <a:gd name="connsiteX15" fmla="*/ 4914900 w 7953375"/>
              <a:gd name="connsiteY15" fmla="*/ 904875 h 7334250"/>
              <a:gd name="connsiteX16" fmla="*/ 4962525 w 7953375"/>
              <a:gd name="connsiteY16" fmla="*/ 161925 h 7334250"/>
              <a:gd name="connsiteX17" fmla="*/ 5467350 w 7953375"/>
              <a:gd name="connsiteY17" fmla="*/ 57150 h 7334250"/>
              <a:gd name="connsiteX18" fmla="*/ 5514975 w 7953375"/>
              <a:gd name="connsiteY18" fmla="*/ 219075 h 7334250"/>
              <a:gd name="connsiteX19" fmla="*/ 5810250 w 7953375"/>
              <a:gd name="connsiteY19" fmla="*/ 333375 h 7334250"/>
              <a:gd name="connsiteX20" fmla="*/ 6143625 w 7953375"/>
              <a:gd name="connsiteY20" fmla="*/ 457200 h 7334250"/>
              <a:gd name="connsiteX21" fmla="*/ 6486525 w 7953375"/>
              <a:gd name="connsiteY21" fmla="*/ 657225 h 7334250"/>
              <a:gd name="connsiteX22" fmla="*/ 6743700 w 7953375"/>
              <a:gd name="connsiteY22" fmla="*/ 847725 h 7334250"/>
              <a:gd name="connsiteX23" fmla="*/ 7096125 w 7953375"/>
              <a:gd name="connsiteY23" fmla="*/ 1143000 h 7334250"/>
              <a:gd name="connsiteX24" fmla="*/ 7448550 w 7953375"/>
              <a:gd name="connsiteY24" fmla="*/ 1524000 h 7334250"/>
              <a:gd name="connsiteX25" fmla="*/ 7677150 w 7953375"/>
              <a:gd name="connsiteY25" fmla="*/ 1914525 h 7334250"/>
              <a:gd name="connsiteX26" fmla="*/ 7953375 w 7953375"/>
              <a:gd name="connsiteY26" fmla="*/ 2590800 h 7334250"/>
              <a:gd name="connsiteX27" fmla="*/ 5695950 w 7953375"/>
              <a:gd name="connsiteY27" fmla="*/ 2809875 h 7334250"/>
              <a:gd name="connsiteX28" fmla="*/ 3419475 w 7953375"/>
              <a:gd name="connsiteY28" fmla="*/ 5505450 h 7334250"/>
              <a:gd name="connsiteX29" fmla="*/ 3371850 w 7953375"/>
              <a:gd name="connsiteY29" fmla="*/ 5467350 h 7334250"/>
              <a:gd name="connsiteX30" fmla="*/ 1552575 w 7953375"/>
              <a:gd name="connsiteY30" fmla="*/ 7334250 h 7334250"/>
              <a:gd name="connsiteX0" fmla="*/ 1552575 w 7953375"/>
              <a:gd name="connsiteY0" fmla="*/ 7334250 h 7334250"/>
              <a:gd name="connsiteX1" fmla="*/ 0 w 7953375"/>
              <a:gd name="connsiteY1" fmla="*/ 5353050 h 7334250"/>
              <a:gd name="connsiteX2" fmla="*/ 2076450 w 7953375"/>
              <a:gd name="connsiteY2" fmla="*/ 3905250 h 7334250"/>
              <a:gd name="connsiteX3" fmla="*/ 2600325 w 7953375"/>
              <a:gd name="connsiteY3" fmla="*/ 2990850 h 7334250"/>
              <a:gd name="connsiteX4" fmla="*/ 3457575 w 7953375"/>
              <a:gd name="connsiteY4" fmla="*/ 1685925 h 7334250"/>
              <a:gd name="connsiteX5" fmla="*/ 3686175 w 7953375"/>
              <a:gd name="connsiteY5" fmla="*/ 238125 h 7334250"/>
              <a:gd name="connsiteX6" fmla="*/ 3876675 w 7953375"/>
              <a:gd name="connsiteY6" fmla="*/ 238125 h 7334250"/>
              <a:gd name="connsiteX7" fmla="*/ 3895725 w 7953375"/>
              <a:gd name="connsiteY7" fmla="*/ 0 h 7334250"/>
              <a:gd name="connsiteX8" fmla="*/ 4048125 w 7953375"/>
              <a:gd name="connsiteY8" fmla="*/ 104775 h 7334250"/>
              <a:gd name="connsiteX9" fmla="*/ 3933825 w 7953375"/>
              <a:gd name="connsiteY9" fmla="*/ 762000 h 7334250"/>
              <a:gd name="connsiteX10" fmla="*/ 3876675 w 7953375"/>
              <a:gd name="connsiteY10" fmla="*/ 1314450 h 7334250"/>
              <a:gd name="connsiteX11" fmla="*/ 3648075 w 7953375"/>
              <a:gd name="connsiteY11" fmla="*/ 1666875 h 7334250"/>
              <a:gd name="connsiteX12" fmla="*/ 4019550 w 7953375"/>
              <a:gd name="connsiteY12" fmla="*/ 1809750 h 7334250"/>
              <a:gd name="connsiteX13" fmla="*/ 4438650 w 7953375"/>
              <a:gd name="connsiteY13" fmla="*/ 1581150 h 7334250"/>
              <a:gd name="connsiteX14" fmla="*/ 4781550 w 7953375"/>
              <a:gd name="connsiteY14" fmla="*/ 1190625 h 7334250"/>
              <a:gd name="connsiteX15" fmla="*/ 4914900 w 7953375"/>
              <a:gd name="connsiteY15" fmla="*/ 904875 h 7334250"/>
              <a:gd name="connsiteX16" fmla="*/ 4962525 w 7953375"/>
              <a:gd name="connsiteY16" fmla="*/ 161925 h 7334250"/>
              <a:gd name="connsiteX17" fmla="*/ 5467350 w 7953375"/>
              <a:gd name="connsiteY17" fmla="*/ 57150 h 7334250"/>
              <a:gd name="connsiteX18" fmla="*/ 5514975 w 7953375"/>
              <a:gd name="connsiteY18" fmla="*/ 219075 h 7334250"/>
              <a:gd name="connsiteX19" fmla="*/ 5810250 w 7953375"/>
              <a:gd name="connsiteY19" fmla="*/ 333375 h 7334250"/>
              <a:gd name="connsiteX20" fmla="*/ 6143625 w 7953375"/>
              <a:gd name="connsiteY20" fmla="*/ 457200 h 7334250"/>
              <a:gd name="connsiteX21" fmla="*/ 6486525 w 7953375"/>
              <a:gd name="connsiteY21" fmla="*/ 657225 h 7334250"/>
              <a:gd name="connsiteX22" fmla="*/ 6743700 w 7953375"/>
              <a:gd name="connsiteY22" fmla="*/ 847725 h 7334250"/>
              <a:gd name="connsiteX23" fmla="*/ 7096125 w 7953375"/>
              <a:gd name="connsiteY23" fmla="*/ 1143000 h 7334250"/>
              <a:gd name="connsiteX24" fmla="*/ 7448550 w 7953375"/>
              <a:gd name="connsiteY24" fmla="*/ 1524000 h 7334250"/>
              <a:gd name="connsiteX25" fmla="*/ 7677150 w 7953375"/>
              <a:gd name="connsiteY25" fmla="*/ 1914525 h 7334250"/>
              <a:gd name="connsiteX26" fmla="*/ 7953375 w 7953375"/>
              <a:gd name="connsiteY26" fmla="*/ 2590800 h 7334250"/>
              <a:gd name="connsiteX27" fmla="*/ 5695950 w 7953375"/>
              <a:gd name="connsiteY27" fmla="*/ 2809875 h 7334250"/>
              <a:gd name="connsiteX28" fmla="*/ 3419475 w 7953375"/>
              <a:gd name="connsiteY28" fmla="*/ 5505450 h 7334250"/>
              <a:gd name="connsiteX29" fmla="*/ 3371850 w 7953375"/>
              <a:gd name="connsiteY29" fmla="*/ 5467350 h 7334250"/>
              <a:gd name="connsiteX30" fmla="*/ 1552575 w 7953375"/>
              <a:gd name="connsiteY30" fmla="*/ 7334250 h 7334250"/>
              <a:gd name="connsiteX0" fmla="*/ 1552575 w 7953375"/>
              <a:gd name="connsiteY0" fmla="*/ 7334250 h 7334250"/>
              <a:gd name="connsiteX1" fmla="*/ 0 w 7953375"/>
              <a:gd name="connsiteY1" fmla="*/ 5353050 h 7334250"/>
              <a:gd name="connsiteX2" fmla="*/ 2076450 w 7953375"/>
              <a:gd name="connsiteY2" fmla="*/ 3905250 h 7334250"/>
              <a:gd name="connsiteX3" fmla="*/ 2600325 w 7953375"/>
              <a:gd name="connsiteY3" fmla="*/ 2990850 h 7334250"/>
              <a:gd name="connsiteX4" fmla="*/ 3457575 w 7953375"/>
              <a:gd name="connsiteY4" fmla="*/ 1685925 h 7334250"/>
              <a:gd name="connsiteX5" fmla="*/ 3686175 w 7953375"/>
              <a:gd name="connsiteY5" fmla="*/ 238125 h 7334250"/>
              <a:gd name="connsiteX6" fmla="*/ 3876675 w 7953375"/>
              <a:gd name="connsiteY6" fmla="*/ 238125 h 7334250"/>
              <a:gd name="connsiteX7" fmla="*/ 3895725 w 7953375"/>
              <a:gd name="connsiteY7" fmla="*/ 0 h 7334250"/>
              <a:gd name="connsiteX8" fmla="*/ 4048125 w 7953375"/>
              <a:gd name="connsiteY8" fmla="*/ 104775 h 7334250"/>
              <a:gd name="connsiteX9" fmla="*/ 3933825 w 7953375"/>
              <a:gd name="connsiteY9" fmla="*/ 762000 h 7334250"/>
              <a:gd name="connsiteX10" fmla="*/ 3876675 w 7953375"/>
              <a:gd name="connsiteY10" fmla="*/ 1314450 h 7334250"/>
              <a:gd name="connsiteX11" fmla="*/ 3686175 w 7953375"/>
              <a:gd name="connsiteY11" fmla="*/ 1638300 h 7334250"/>
              <a:gd name="connsiteX12" fmla="*/ 4019550 w 7953375"/>
              <a:gd name="connsiteY12" fmla="*/ 1809750 h 7334250"/>
              <a:gd name="connsiteX13" fmla="*/ 4438650 w 7953375"/>
              <a:gd name="connsiteY13" fmla="*/ 1581150 h 7334250"/>
              <a:gd name="connsiteX14" fmla="*/ 4781550 w 7953375"/>
              <a:gd name="connsiteY14" fmla="*/ 1190625 h 7334250"/>
              <a:gd name="connsiteX15" fmla="*/ 4914900 w 7953375"/>
              <a:gd name="connsiteY15" fmla="*/ 904875 h 7334250"/>
              <a:gd name="connsiteX16" fmla="*/ 4962525 w 7953375"/>
              <a:gd name="connsiteY16" fmla="*/ 161925 h 7334250"/>
              <a:gd name="connsiteX17" fmla="*/ 5467350 w 7953375"/>
              <a:gd name="connsiteY17" fmla="*/ 57150 h 7334250"/>
              <a:gd name="connsiteX18" fmla="*/ 5514975 w 7953375"/>
              <a:gd name="connsiteY18" fmla="*/ 219075 h 7334250"/>
              <a:gd name="connsiteX19" fmla="*/ 5810250 w 7953375"/>
              <a:gd name="connsiteY19" fmla="*/ 333375 h 7334250"/>
              <a:gd name="connsiteX20" fmla="*/ 6143625 w 7953375"/>
              <a:gd name="connsiteY20" fmla="*/ 457200 h 7334250"/>
              <a:gd name="connsiteX21" fmla="*/ 6486525 w 7953375"/>
              <a:gd name="connsiteY21" fmla="*/ 657225 h 7334250"/>
              <a:gd name="connsiteX22" fmla="*/ 6743700 w 7953375"/>
              <a:gd name="connsiteY22" fmla="*/ 847725 h 7334250"/>
              <a:gd name="connsiteX23" fmla="*/ 7096125 w 7953375"/>
              <a:gd name="connsiteY23" fmla="*/ 1143000 h 7334250"/>
              <a:gd name="connsiteX24" fmla="*/ 7448550 w 7953375"/>
              <a:gd name="connsiteY24" fmla="*/ 1524000 h 7334250"/>
              <a:gd name="connsiteX25" fmla="*/ 7677150 w 7953375"/>
              <a:gd name="connsiteY25" fmla="*/ 1914525 h 7334250"/>
              <a:gd name="connsiteX26" fmla="*/ 7953375 w 7953375"/>
              <a:gd name="connsiteY26" fmla="*/ 2590800 h 7334250"/>
              <a:gd name="connsiteX27" fmla="*/ 5695950 w 7953375"/>
              <a:gd name="connsiteY27" fmla="*/ 2809875 h 7334250"/>
              <a:gd name="connsiteX28" fmla="*/ 3419475 w 7953375"/>
              <a:gd name="connsiteY28" fmla="*/ 5505450 h 7334250"/>
              <a:gd name="connsiteX29" fmla="*/ 3371850 w 7953375"/>
              <a:gd name="connsiteY29" fmla="*/ 5467350 h 7334250"/>
              <a:gd name="connsiteX30" fmla="*/ 1552575 w 7953375"/>
              <a:gd name="connsiteY30" fmla="*/ 7334250 h 7334250"/>
              <a:gd name="connsiteX0" fmla="*/ 1552575 w 7953375"/>
              <a:gd name="connsiteY0" fmla="*/ 7334250 h 7334250"/>
              <a:gd name="connsiteX1" fmla="*/ 0 w 7953375"/>
              <a:gd name="connsiteY1" fmla="*/ 5353050 h 7334250"/>
              <a:gd name="connsiteX2" fmla="*/ 2076450 w 7953375"/>
              <a:gd name="connsiteY2" fmla="*/ 3905250 h 7334250"/>
              <a:gd name="connsiteX3" fmla="*/ 2600325 w 7953375"/>
              <a:gd name="connsiteY3" fmla="*/ 2990850 h 7334250"/>
              <a:gd name="connsiteX4" fmla="*/ 3457575 w 7953375"/>
              <a:gd name="connsiteY4" fmla="*/ 1685925 h 7334250"/>
              <a:gd name="connsiteX5" fmla="*/ 3686175 w 7953375"/>
              <a:gd name="connsiteY5" fmla="*/ 238125 h 7334250"/>
              <a:gd name="connsiteX6" fmla="*/ 3876675 w 7953375"/>
              <a:gd name="connsiteY6" fmla="*/ 238125 h 7334250"/>
              <a:gd name="connsiteX7" fmla="*/ 3895725 w 7953375"/>
              <a:gd name="connsiteY7" fmla="*/ 0 h 7334250"/>
              <a:gd name="connsiteX8" fmla="*/ 4048125 w 7953375"/>
              <a:gd name="connsiteY8" fmla="*/ 104775 h 7334250"/>
              <a:gd name="connsiteX9" fmla="*/ 3933825 w 7953375"/>
              <a:gd name="connsiteY9" fmla="*/ 762000 h 7334250"/>
              <a:gd name="connsiteX10" fmla="*/ 3876675 w 7953375"/>
              <a:gd name="connsiteY10" fmla="*/ 1314450 h 7334250"/>
              <a:gd name="connsiteX11" fmla="*/ 3686175 w 7953375"/>
              <a:gd name="connsiteY11" fmla="*/ 1638300 h 7334250"/>
              <a:gd name="connsiteX12" fmla="*/ 4019550 w 7953375"/>
              <a:gd name="connsiteY12" fmla="*/ 1809750 h 7334250"/>
              <a:gd name="connsiteX13" fmla="*/ 4419600 w 7953375"/>
              <a:gd name="connsiteY13" fmla="*/ 1581150 h 7334250"/>
              <a:gd name="connsiteX14" fmla="*/ 4781550 w 7953375"/>
              <a:gd name="connsiteY14" fmla="*/ 1190625 h 7334250"/>
              <a:gd name="connsiteX15" fmla="*/ 4914900 w 7953375"/>
              <a:gd name="connsiteY15" fmla="*/ 904875 h 7334250"/>
              <a:gd name="connsiteX16" fmla="*/ 4962525 w 7953375"/>
              <a:gd name="connsiteY16" fmla="*/ 161925 h 7334250"/>
              <a:gd name="connsiteX17" fmla="*/ 5467350 w 7953375"/>
              <a:gd name="connsiteY17" fmla="*/ 57150 h 7334250"/>
              <a:gd name="connsiteX18" fmla="*/ 5514975 w 7953375"/>
              <a:gd name="connsiteY18" fmla="*/ 219075 h 7334250"/>
              <a:gd name="connsiteX19" fmla="*/ 5810250 w 7953375"/>
              <a:gd name="connsiteY19" fmla="*/ 333375 h 7334250"/>
              <a:gd name="connsiteX20" fmla="*/ 6143625 w 7953375"/>
              <a:gd name="connsiteY20" fmla="*/ 457200 h 7334250"/>
              <a:gd name="connsiteX21" fmla="*/ 6486525 w 7953375"/>
              <a:gd name="connsiteY21" fmla="*/ 657225 h 7334250"/>
              <a:gd name="connsiteX22" fmla="*/ 6743700 w 7953375"/>
              <a:gd name="connsiteY22" fmla="*/ 847725 h 7334250"/>
              <a:gd name="connsiteX23" fmla="*/ 7096125 w 7953375"/>
              <a:gd name="connsiteY23" fmla="*/ 1143000 h 7334250"/>
              <a:gd name="connsiteX24" fmla="*/ 7448550 w 7953375"/>
              <a:gd name="connsiteY24" fmla="*/ 1524000 h 7334250"/>
              <a:gd name="connsiteX25" fmla="*/ 7677150 w 7953375"/>
              <a:gd name="connsiteY25" fmla="*/ 1914525 h 7334250"/>
              <a:gd name="connsiteX26" fmla="*/ 7953375 w 7953375"/>
              <a:gd name="connsiteY26" fmla="*/ 2590800 h 7334250"/>
              <a:gd name="connsiteX27" fmla="*/ 5695950 w 7953375"/>
              <a:gd name="connsiteY27" fmla="*/ 2809875 h 7334250"/>
              <a:gd name="connsiteX28" fmla="*/ 3419475 w 7953375"/>
              <a:gd name="connsiteY28" fmla="*/ 5505450 h 7334250"/>
              <a:gd name="connsiteX29" fmla="*/ 3371850 w 7953375"/>
              <a:gd name="connsiteY29" fmla="*/ 5467350 h 7334250"/>
              <a:gd name="connsiteX30" fmla="*/ 1552575 w 7953375"/>
              <a:gd name="connsiteY30" fmla="*/ 7334250 h 7334250"/>
              <a:gd name="connsiteX0" fmla="*/ 1552575 w 7953375"/>
              <a:gd name="connsiteY0" fmla="*/ 7334250 h 7334250"/>
              <a:gd name="connsiteX1" fmla="*/ 0 w 7953375"/>
              <a:gd name="connsiteY1" fmla="*/ 5353050 h 7334250"/>
              <a:gd name="connsiteX2" fmla="*/ 2076450 w 7953375"/>
              <a:gd name="connsiteY2" fmla="*/ 3905250 h 7334250"/>
              <a:gd name="connsiteX3" fmla="*/ 2600325 w 7953375"/>
              <a:gd name="connsiteY3" fmla="*/ 2990850 h 7334250"/>
              <a:gd name="connsiteX4" fmla="*/ 3457575 w 7953375"/>
              <a:gd name="connsiteY4" fmla="*/ 1685925 h 7334250"/>
              <a:gd name="connsiteX5" fmla="*/ 3686175 w 7953375"/>
              <a:gd name="connsiteY5" fmla="*/ 238125 h 7334250"/>
              <a:gd name="connsiteX6" fmla="*/ 3876675 w 7953375"/>
              <a:gd name="connsiteY6" fmla="*/ 238125 h 7334250"/>
              <a:gd name="connsiteX7" fmla="*/ 3895725 w 7953375"/>
              <a:gd name="connsiteY7" fmla="*/ 0 h 7334250"/>
              <a:gd name="connsiteX8" fmla="*/ 4048125 w 7953375"/>
              <a:gd name="connsiteY8" fmla="*/ 104775 h 7334250"/>
              <a:gd name="connsiteX9" fmla="*/ 3933825 w 7953375"/>
              <a:gd name="connsiteY9" fmla="*/ 762000 h 7334250"/>
              <a:gd name="connsiteX10" fmla="*/ 3876675 w 7953375"/>
              <a:gd name="connsiteY10" fmla="*/ 1314450 h 7334250"/>
              <a:gd name="connsiteX11" fmla="*/ 3686175 w 7953375"/>
              <a:gd name="connsiteY11" fmla="*/ 1638300 h 7334250"/>
              <a:gd name="connsiteX12" fmla="*/ 4019550 w 7953375"/>
              <a:gd name="connsiteY12" fmla="*/ 1809750 h 7334250"/>
              <a:gd name="connsiteX13" fmla="*/ 4419600 w 7953375"/>
              <a:gd name="connsiteY13" fmla="*/ 1581150 h 7334250"/>
              <a:gd name="connsiteX14" fmla="*/ 4781550 w 7953375"/>
              <a:gd name="connsiteY14" fmla="*/ 1190625 h 7334250"/>
              <a:gd name="connsiteX15" fmla="*/ 4914900 w 7953375"/>
              <a:gd name="connsiteY15" fmla="*/ 904875 h 7334250"/>
              <a:gd name="connsiteX16" fmla="*/ 4962525 w 7953375"/>
              <a:gd name="connsiteY16" fmla="*/ 161925 h 7334250"/>
              <a:gd name="connsiteX17" fmla="*/ 5219700 w 7953375"/>
              <a:gd name="connsiteY17" fmla="*/ 171450 h 7334250"/>
              <a:gd name="connsiteX18" fmla="*/ 5514975 w 7953375"/>
              <a:gd name="connsiteY18" fmla="*/ 219075 h 7334250"/>
              <a:gd name="connsiteX19" fmla="*/ 5810250 w 7953375"/>
              <a:gd name="connsiteY19" fmla="*/ 333375 h 7334250"/>
              <a:gd name="connsiteX20" fmla="*/ 6143625 w 7953375"/>
              <a:gd name="connsiteY20" fmla="*/ 457200 h 7334250"/>
              <a:gd name="connsiteX21" fmla="*/ 6486525 w 7953375"/>
              <a:gd name="connsiteY21" fmla="*/ 657225 h 7334250"/>
              <a:gd name="connsiteX22" fmla="*/ 6743700 w 7953375"/>
              <a:gd name="connsiteY22" fmla="*/ 847725 h 7334250"/>
              <a:gd name="connsiteX23" fmla="*/ 7096125 w 7953375"/>
              <a:gd name="connsiteY23" fmla="*/ 1143000 h 7334250"/>
              <a:gd name="connsiteX24" fmla="*/ 7448550 w 7953375"/>
              <a:gd name="connsiteY24" fmla="*/ 1524000 h 7334250"/>
              <a:gd name="connsiteX25" fmla="*/ 7677150 w 7953375"/>
              <a:gd name="connsiteY25" fmla="*/ 1914525 h 7334250"/>
              <a:gd name="connsiteX26" fmla="*/ 7953375 w 7953375"/>
              <a:gd name="connsiteY26" fmla="*/ 2590800 h 7334250"/>
              <a:gd name="connsiteX27" fmla="*/ 5695950 w 7953375"/>
              <a:gd name="connsiteY27" fmla="*/ 2809875 h 7334250"/>
              <a:gd name="connsiteX28" fmla="*/ 3419475 w 7953375"/>
              <a:gd name="connsiteY28" fmla="*/ 5505450 h 7334250"/>
              <a:gd name="connsiteX29" fmla="*/ 3371850 w 7953375"/>
              <a:gd name="connsiteY29" fmla="*/ 5467350 h 7334250"/>
              <a:gd name="connsiteX30" fmla="*/ 1552575 w 7953375"/>
              <a:gd name="connsiteY30" fmla="*/ 7334250 h 733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953375" h="7334250">
                <a:moveTo>
                  <a:pt x="1552575" y="7334250"/>
                </a:moveTo>
                <a:lnTo>
                  <a:pt x="0" y="5353050"/>
                </a:lnTo>
                <a:lnTo>
                  <a:pt x="2076450" y="3905250"/>
                </a:lnTo>
                <a:lnTo>
                  <a:pt x="2600325" y="2990850"/>
                </a:lnTo>
                <a:lnTo>
                  <a:pt x="3457575" y="1685925"/>
                </a:lnTo>
                <a:lnTo>
                  <a:pt x="3686175" y="238125"/>
                </a:lnTo>
                <a:lnTo>
                  <a:pt x="3876675" y="238125"/>
                </a:lnTo>
                <a:lnTo>
                  <a:pt x="3895725" y="0"/>
                </a:lnTo>
                <a:lnTo>
                  <a:pt x="4048125" y="104775"/>
                </a:lnTo>
                <a:lnTo>
                  <a:pt x="3933825" y="762000"/>
                </a:lnTo>
                <a:lnTo>
                  <a:pt x="3876675" y="1314450"/>
                </a:lnTo>
                <a:lnTo>
                  <a:pt x="3686175" y="1638300"/>
                </a:lnTo>
                <a:lnTo>
                  <a:pt x="4019550" y="1809750"/>
                </a:lnTo>
                <a:lnTo>
                  <a:pt x="4419600" y="1581150"/>
                </a:lnTo>
                <a:lnTo>
                  <a:pt x="4781550" y="1190625"/>
                </a:lnTo>
                <a:lnTo>
                  <a:pt x="4914900" y="904875"/>
                </a:lnTo>
                <a:lnTo>
                  <a:pt x="4962525" y="161925"/>
                </a:lnTo>
                <a:lnTo>
                  <a:pt x="5219700" y="171450"/>
                </a:lnTo>
                <a:lnTo>
                  <a:pt x="5514975" y="219075"/>
                </a:lnTo>
                <a:lnTo>
                  <a:pt x="5810250" y="333375"/>
                </a:lnTo>
                <a:lnTo>
                  <a:pt x="6143625" y="457200"/>
                </a:lnTo>
                <a:lnTo>
                  <a:pt x="6486525" y="657225"/>
                </a:lnTo>
                <a:lnTo>
                  <a:pt x="6743700" y="847725"/>
                </a:lnTo>
                <a:lnTo>
                  <a:pt x="7096125" y="1143000"/>
                </a:lnTo>
                <a:lnTo>
                  <a:pt x="7448550" y="1524000"/>
                </a:lnTo>
                <a:lnTo>
                  <a:pt x="7677150" y="1914525"/>
                </a:lnTo>
                <a:lnTo>
                  <a:pt x="7953375" y="2590800"/>
                </a:lnTo>
                <a:lnTo>
                  <a:pt x="5695950" y="2809875"/>
                </a:lnTo>
                <a:lnTo>
                  <a:pt x="3419475" y="5505450"/>
                </a:lnTo>
                <a:lnTo>
                  <a:pt x="3371850" y="5467350"/>
                </a:lnTo>
                <a:lnTo>
                  <a:pt x="1552575" y="7334250"/>
                </a:lnTo>
                <a:close/>
              </a:path>
            </a:pathLst>
          </a:cu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Town Fire Station Site Exchange and Future Park Locations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17D925E-ED8A-4C12-83B3-209A55273775}"/>
              </a:ext>
            </a:extLst>
          </p:cNvPr>
          <p:cNvSpPr/>
          <p:nvPr/>
        </p:nvSpPr>
        <p:spPr>
          <a:xfrm>
            <a:off x="11868150" y="4915974"/>
            <a:ext cx="4390792" cy="4768458"/>
          </a:xfrm>
          <a:custGeom>
            <a:avLst/>
            <a:gdLst>
              <a:gd name="connsiteX0" fmla="*/ 3621741 w 3854824"/>
              <a:gd name="connsiteY0" fmla="*/ 0 h 4356847"/>
              <a:gd name="connsiteX1" fmla="*/ 3854824 w 3854824"/>
              <a:gd name="connsiteY1" fmla="*/ 4356847 h 4356847"/>
              <a:gd name="connsiteX2" fmla="*/ 0 w 3854824"/>
              <a:gd name="connsiteY2" fmla="*/ 4159623 h 4356847"/>
              <a:gd name="connsiteX3" fmla="*/ 3388659 w 3854824"/>
              <a:gd name="connsiteY3" fmla="*/ 35859 h 4356847"/>
              <a:gd name="connsiteX4" fmla="*/ 3585883 w 3854824"/>
              <a:gd name="connsiteY4" fmla="*/ 53788 h 4356847"/>
              <a:gd name="connsiteX0" fmla="*/ 3945591 w 3945591"/>
              <a:gd name="connsiteY0" fmla="*/ 0 h 4385422"/>
              <a:gd name="connsiteX1" fmla="*/ 3854824 w 3945591"/>
              <a:gd name="connsiteY1" fmla="*/ 4385422 h 4385422"/>
              <a:gd name="connsiteX2" fmla="*/ 0 w 3945591"/>
              <a:gd name="connsiteY2" fmla="*/ 4188198 h 4385422"/>
              <a:gd name="connsiteX3" fmla="*/ 3388659 w 3945591"/>
              <a:gd name="connsiteY3" fmla="*/ 64434 h 4385422"/>
              <a:gd name="connsiteX4" fmla="*/ 3585883 w 3945591"/>
              <a:gd name="connsiteY4" fmla="*/ 82363 h 4385422"/>
              <a:gd name="connsiteX0" fmla="*/ 3945591 w 3945591"/>
              <a:gd name="connsiteY0" fmla="*/ 0 h 4385422"/>
              <a:gd name="connsiteX1" fmla="*/ 3854824 w 3945591"/>
              <a:gd name="connsiteY1" fmla="*/ 4385422 h 4385422"/>
              <a:gd name="connsiteX2" fmla="*/ 0 w 3945591"/>
              <a:gd name="connsiteY2" fmla="*/ 4188198 h 4385422"/>
              <a:gd name="connsiteX3" fmla="*/ 3388659 w 3945591"/>
              <a:gd name="connsiteY3" fmla="*/ 64434 h 4385422"/>
              <a:gd name="connsiteX4" fmla="*/ 3943070 w 3945591"/>
              <a:gd name="connsiteY4" fmla="*/ 1401 h 4385422"/>
              <a:gd name="connsiteX0" fmla="*/ 3945591 w 3992937"/>
              <a:gd name="connsiteY0" fmla="*/ 0 h 4428285"/>
              <a:gd name="connsiteX1" fmla="*/ 3992937 w 3992937"/>
              <a:gd name="connsiteY1" fmla="*/ 4428285 h 4428285"/>
              <a:gd name="connsiteX2" fmla="*/ 0 w 3992937"/>
              <a:gd name="connsiteY2" fmla="*/ 4188198 h 4428285"/>
              <a:gd name="connsiteX3" fmla="*/ 3388659 w 3992937"/>
              <a:gd name="connsiteY3" fmla="*/ 64434 h 4428285"/>
              <a:gd name="connsiteX4" fmla="*/ 3943070 w 3992937"/>
              <a:gd name="connsiteY4" fmla="*/ 1401 h 4428285"/>
              <a:gd name="connsiteX0" fmla="*/ 3993216 w 4040562"/>
              <a:gd name="connsiteY0" fmla="*/ 0 h 4428285"/>
              <a:gd name="connsiteX1" fmla="*/ 4040562 w 4040562"/>
              <a:gd name="connsiteY1" fmla="*/ 4428285 h 4428285"/>
              <a:gd name="connsiteX2" fmla="*/ 0 w 4040562"/>
              <a:gd name="connsiteY2" fmla="*/ 4192961 h 4428285"/>
              <a:gd name="connsiteX3" fmla="*/ 3436284 w 4040562"/>
              <a:gd name="connsiteY3" fmla="*/ 64434 h 4428285"/>
              <a:gd name="connsiteX4" fmla="*/ 3990695 w 4040562"/>
              <a:gd name="connsiteY4" fmla="*/ 1401 h 4428285"/>
              <a:gd name="connsiteX0" fmla="*/ 3997978 w 4045324"/>
              <a:gd name="connsiteY0" fmla="*/ 0 h 4428285"/>
              <a:gd name="connsiteX1" fmla="*/ 4045324 w 4045324"/>
              <a:gd name="connsiteY1" fmla="*/ 4428285 h 4428285"/>
              <a:gd name="connsiteX2" fmla="*/ 0 w 4045324"/>
              <a:gd name="connsiteY2" fmla="*/ 4207248 h 4428285"/>
              <a:gd name="connsiteX3" fmla="*/ 3441046 w 4045324"/>
              <a:gd name="connsiteY3" fmla="*/ 64434 h 4428285"/>
              <a:gd name="connsiteX4" fmla="*/ 3995457 w 4045324"/>
              <a:gd name="connsiteY4" fmla="*/ 1401 h 4428285"/>
              <a:gd name="connsiteX0" fmla="*/ 3997978 w 4045324"/>
              <a:gd name="connsiteY0" fmla="*/ 0 h 4428285"/>
              <a:gd name="connsiteX1" fmla="*/ 4045324 w 4045324"/>
              <a:gd name="connsiteY1" fmla="*/ 4428285 h 4428285"/>
              <a:gd name="connsiteX2" fmla="*/ 0 w 4045324"/>
              <a:gd name="connsiteY2" fmla="*/ 4207248 h 4428285"/>
              <a:gd name="connsiteX3" fmla="*/ 3441046 w 4045324"/>
              <a:gd name="connsiteY3" fmla="*/ 88247 h 4428285"/>
              <a:gd name="connsiteX4" fmla="*/ 3995457 w 4045324"/>
              <a:gd name="connsiteY4" fmla="*/ 1401 h 4428285"/>
              <a:gd name="connsiteX0" fmla="*/ 3997978 w 4045324"/>
              <a:gd name="connsiteY0" fmla="*/ 0 h 4428285"/>
              <a:gd name="connsiteX1" fmla="*/ 4045324 w 4045324"/>
              <a:gd name="connsiteY1" fmla="*/ 4428285 h 4428285"/>
              <a:gd name="connsiteX2" fmla="*/ 0 w 4045324"/>
              <a:gd name="connsiteY2" fmla="*/ 4207248 h 4428285"/>
              <a:gd name="connsiteX3" fmla="*/ 3441046 w 4045324"/>
              <a:gd name="connsiteY3" fmla="*/ 88247 h 4428285"/>
              <a:gd name="connsiteX4" fmla="*/ 3990695 w 4045324"/>
              <a:gd name="connsiteY4" fmla="*/ 44264 h 4428285"/>
              <a:gd name="connsiteX0" fmla="*/ 3997978 w 3997978"/>
              <a:gd name="connsiteY0" fmla="*/ 0 h 4428285"/>
              <a:gd name="connsiteX1" fmla="*/ 3911291 w 3997978"/>
              <a:gd name="connsiteY1" fmla="*/ 4428285 h 4428285"/>
              <a:gd name="connsiteX2" fmla="*/ 0 w 3997978"/>
              <a:gd name="connsiteY2" fmla="*/ 4207248 h 4428285"/>
              <a:gd name="connsiteX3" fmla="*/ 3441046 w 3997978"/>
              <a:gd name="connsiteY3" fmla="*/ 88247 h 4428285"/>
              <a:gd name="connsiteX4" fmla="*/ 3990695 w 3997978"/>
              <a:gd name="connsiteY4" fmla="*/ 44264 h 4428285"/>
              <a:gd name="connsiteX0" fmla="*/ 3997978 w 3997978"/>
              <a:gd name="connsiteY0" fmla="*/ 0 h 4428285"/>
              <a:gd name="connsiteX1" fmla="*/ 3911291 w 3997978"/>
              <a:gd name="connsiteY1" fmla="*/ 4428285 h 4428285"/>
              <a:gd name="connsiteX2" fmla="*/ 0 w 3997978"/>
              <a:gd name="connsiteY2" fmla="*/ 4207248 h 4428285"/>
              <a:gd name="connsiteX3" fmla="*/ 3441046 w 3997978"/>
              <a:gd name="connsiteY3" fmla="*/ 88247 h 4428285"/>
              <a:gd name="connsiteX4" fmla="*/ 3827941 w 3997978"/>
              <a:gd name="connsiteY4" fmla="*/ 62651 h 4428285"/>
              <a:gd name="connsiteX0" fmla="*/ 3997978 w 3997978"/>
              <a:gd name="connsiteY0" fmla="*/ 0 h 4428285"/>
              <a:gd name="connsiteX1" fmla="*/ 3911291 w 3997978"/>
              <a:gd name="connsiteY1" fmla="*/ 4428285 h 4428285"/>
              <a:gd name="connsiteX2" fmla="*/ 0 w 3997978"/>
              <a:gd name="connsiteY2" fmla="*/ 4207248 h 4428285"/>
              <a:gd name="connsiteX3" fmla="*/ 3441046 w 3997978"/>
              <a:gd name="connsiteY3" fmla="*/ 88247 h 4428285"/>
              <a:gd name="connsiteX4" fmla="*/ 3646040 w 3997978"/>
              <a:gd name="connsiteY4" fmla="*/ 71845 h 4428285"/>
              <a:gd name="connsiteX0" fmla="*/ 3835224 w 3911291"/>
              <a:gd name="connsiteY0" fmla="*/ 0 h 4382317"/>
              <a:gd name="connsiteX1" fmla="*/ 3911291 w 3911291"/>
              <a:gd name="connsiteY1" fmla="*/ 4382317 h 4382317"/>
              <a:gd name="connsiteX2" fmla="*/ 0 w 3911291"/>
              <a:gd name="connsiteY2" fmla="*/ 4161280 h 4382317"/>
              <a:gd name="connsiteX3" fmla="*/ 3441046 w 3911291"/>
              <a:gd name="connsiteY3" fmla="*/ 42279 h 4382317"/>
              <a:gd name="connsiteX4" fmla="*/ 3646040 w 3911291"/>
              <a:gd name="connsiteY4" fmla="*/ 25877 h 4382317"/>
              <a:gd name="connsiteX0" fmla="*/ 3835224 w 3911291"/>
              <a:gd name="connsiteY0" fmla="*/ 0 h 4382317"/>
              <a:gd name="connsiteX1" fmla="*/ 3911291 w 3911291"/>
              <a:gd name="connsiteY1" fmla="*/ 4382317 h 4382317"/>
              <a:gd name="connsiteX2" fmla="*/ 0 w 3911291"/>
              <a:gd name="connsiteY2" fmla="*/ 4161280 h 4382317"/>
              <a:gd name="connsiteX3" fmla="*/ 3441046 w 3911291"/>
              <a:gd name="connsiteY3" fmla="*/ 42279 h 4382317"/>
              <a:gd name="connsiteX0" fmla="*/ 3835224 w 3911291"/>
              <a:gd name="connsiteY0" fmla="*/ 0 h 4382317"/>
              <a:gd name="connsiteX1" fmla="*/ 3911291 w 3911291"/>
              <a:gd name="connsiteY1" fmla="*/ 4382317 h 4382317"/>
              <a:gd name="connsiteX2" fmla="*/ 589431 w 3911291"/>
              <a:gd name="connsiteY2" fmla="*/ 4209656 h 4382317"/>
              <a:gd name="connsiteX3" fmla="*/ 0 w 3911291"/>
              <a:gd name="connsiteY3" fmla="*/ 4161280 h 4382317"/>
              <a:gd name="connsiteX4" fmla="*/ 3441046 w 3911291"/>
              <a:gd name="connsiteY4" fmla="*/ 42279 h 4382317"/>
              <a:gd name="connsiteX0" fmla="*/ 3835224 w 3911291"/>
              <a:gd name="connsiteY0" fmla="*/ 0 h 4382317"/>
              <a:gd name="connsiteX1" fmla="*/ 3911291 w 3911291"/>
              <a:gd name="connsiteY1" fmla="*/ 4382317 h 4382317"/>
              <a:gd name="connsiteX2" fmla="*/ 464972 w 3911291"/>
              <a:gd name="connsiteY2" fmla="*/ 4191269 h 4382317"/>
              <a:gd name="connsiteX3" fmla="*/ 0 w 3911291"/>
              <a:gd name="connsiteY3" fmla="*/ 4161280 h 4382317"/>
              <a:gd name="connsiteX4" fmla="*/ 3441046 w 3911291"/>
              <a:gd name="connsiteY4" fmla="*/ 42279 h 4382317"/>
              <a:gd name="connsiteX0" fmla="*/ 3854372 w 3930439"/>
              <a:gd name="connsiteY0" fmla="*/ 0 h 4620963"/>
              <a:gd name="connsiteX1" fmla="*/ 3930439 w 3930439"/>
              <a:gd name="connsiteY1" fmla="*/ 4382317 h 4620963"/>
              <a:gd name="connsiteX2" fmla="*/ 484120 w 3930439"/>
              <a:gd name="connsiteY2" fmla="*/ 4191269 h 4620963"/>
              <a:gd name="connsiteX3" fmla="*/ 0 w 3930439"/>
              <a:gd name="connsiteY3" fmla="*/ 4620963 h 4620963"/>
              <a:gd name="connsiteX4" fmla="*/ 3460194 w 3930439"/>
              <a:gd name="connsiteY4" fmla="*/ 42279 h 4620963"/>
              <a:gd name="connsiteX0" fmla="*/ 3854372 w 3930439"/>
              <a:gd name="connsiteY0" fmla="*/ 0 h 4620963"/>
              <a:gd name="connsiteX1" fmla="*/ 3930439 w 3930439"/>
              <a:gd name="connsiteY1" fmla="*/ 4382317 h 4620963"/>
              <a:gd name="connsiteX2" fmla="*/ 484120 w 3930439"/>
              <a:gd name="connsiteY2" fmla="*/ 4191269 h 4620963"/>
              <a:gd name="connsiteX3" fmla="*/ 0 w 3930439"/>
              <a:gd name="connsiteY3" fmla="*/ 4620963 h 4620963"/>
              <a:gd name="connsiteX4" fmla="*/ 618152 w 3930439"/>
              <a:gd name="connsiteY4" fmla="*/ 3814328 h 4620963"/>
              <a:gd name="connsiteX5" fmla="*/ 3460194 w 3930439"/>
              <a:gd name="connsiteY5" fmla="*/ 42279 h 4620963"/>
              <a:gd name="connsiteX0" fmla="*/ 4337202 w 4413269"/>
              <a:gd name="connsiteY0" fmla="*/ 0 h 4620963"/>
              <a:gd name="connsiteX1" fmla="*/ 4413269 w 4413269"/>
              <a:gd name="connsiteY1" fmla="*/ 4382317 h 4620963"/>
              <a:gd name="connsiteX2" fmla="*/ 966950 w 4413269"/>
              <a:gd name="connsiteY2" fmla="*/ 4191269 h 4620963"/>
              <a:gd name="connsiteX3" fmla="*/ 482830 w 4413269"/>
              <a:gd name="connsiteY3" fmla="*/ 4620963 h 4620963"/>
              <a:gd name="connsiteX4" fmla="*/ 0 w 4413269"/>
              <a:gd name="connsiteY4" fmla="*/ 4145299 h 4620963"/>
              <a:gd name="connsiteX5" fmla="*/ 3943024 w 4413269"/>
              <a:gd name="connsiteY5" fmla="*/ 42279 h 4620963"/>
              <a:gd name="connsiteX0" fmla="*/ 4337202 w 4413269"/>
              <a:gd name="connsiteY0" fmla="*/ 0 h 4620963"/>
              <a:gd name="connsiteX1" fmla="*/ 4413269 w 4413269"/>
              <a:gd name="connsiteY1" fmla="*/ 4382317 h 4620963"/>
              <a:gd name="connsiteX2" fmla="*/ 966950 w 4413269"/>
              <a:gd name="connsiteY2" fmla="*/ 4191269 h 4620963"/>
              <a:gd name="connsiteX3" fmla="*/ 482830 w 4413269"/>
              <a:gd name="connsiteY3" fmla="*/ 4620963 h 4620963"/>
              <a:gd name="connsiteX4" fmla="*/ 0 w 4413269"/>
              <a:gd name="connsiteY4" fmla="*/ 4145299 h 4620963"/>
              <a:gd name="connsiteX5" fmla="*/ 1550949 w 4413269"/>
              <a:gd name="connsiteY5" fmla="*/ 2518023 h 4620963"/>
              <a:gd name="connsiteX6" fmla="*/ 3943024 w 4413269"/>
              <a:gd name="connsiteY6" fmla="*/ 42279 h 4620963"/>
              <a:gd name="connsiteX0" fmla="*/ 4337202 w 4413269"/>
              <a:gd name="connsiteY0" fmla="*/ 0 h 4620963"/>
              <a:gd name="connsiteX1" fmla="*/ 4413269 w 4413269"/>
              <a:gd name="connsiteY1" fmla="*/ 4382317 h 4620963"/>
              <a:gd name="connsiteX2" fmla="*/ 966950 w 4413269"/>
              <a:gd name="connsiteY2" fmla="*/ 4191269 h 4620963"/>
              <a:gd name="connsiteX3" fmla="*/ 482830 w 4413269"/>
              <a:gd name="connsiteY3" fmla="*/ 4620963 h 4620963"/>
              <a:gd name="connsiteX4" fmla="*/ 0 w 4413269"/>
              <a:gd name="connsiteY4" fmla="*/ 4145299 h 4620963"/>
              <a:gd name="connsiteX5" fmla="*/ 1598818 w 4413269"/>
              <a:gd name="connsiteY5" fmla="*/ 2628347 h 4620963"/>
              <a:gd name="connsiteX6" fmla="*/ 3943024 w 4413269"/>
              <a:gd name="connsiteY6" fmla="*/ 42279 h 4620963"/>
              <a:gd name="connsiteX0" fmla="*/ 4337202 w 4413269"/>
              <a:gd name="connsiteY0" fmla="*/ 0 h 4620963"/>
              <a:gd name="connsiteX1" fmla="*/ 4413269 w 4413269"/>
              <a:gd name="connsiteY1" fmla="*/ 4382317 h 4620963"/>
              <a:gd name="connsiteX2" fmla="*/ 966950 w 4413269"/>
              <a:gd name="connsiteY2" fmla="*/ 4191269 h 4620963"/>
              <a:gd name="connsiteX3" fmla="*/ 482830 w 4413269"/>
              <a:gd name="connsiteY3" fmla="*/ 4620963 h 4620963"/>
              <a:gd name="connsiteX4" fmla="*/ 0 w 4413269"/>
              <a:gd name="connsiteY4" fmla="*/ 4145299 h 4620963"/>
              <a:gd name="connsiteX5" fmla="*/ 1598818 w 4413269"/>
              <a:gd name="connsiteY5" fmla="*/ 2628347 h 4620963"/>
              <a:gd name="connsiteX6" fmla="*/ 1732850 w 4413269"/>
              <a:gd name="connsiteY6" fmla="*/ 2462862 h 4620963"/>
              <a:gd name="connsiteX7" fmla="*/ 3943024 w 4413269"/>
              <a:gd name="connsiteY7" fmla="*/ 42279 h 4620963"/>
              <a:gd name="connsiteX0" fmla="*/ 4337202 w 4413269"/>
              <a:gd name="connsiteY0" fmla="*/ 0 h 4620963"/>
              <a:gd name="connsiteX1" fmla="*/ 4413269 w 4413269"/>
              <a:gd name="connsiteY1" fmla="*/ 4382317 h 4620963"/>
              <a:gd name="connsiteX2" fmla="*/ 966950 w 4413269"/>
              <a:gd name="connsiteY2" fmla="*/ 4191269 h 4620963"/>
              <a:gd name="connsiteX3" fmla="*/ 482830 w 4413269"/>
              <a:gd name="connsiteY3" fmla="*/ 4620963 h 4620963"/>
              <a:gd name="connsiteX4" fmla="*/ 0 w 4413269"/>
              <a:gd name="connsiteY4" fmla="*/ 4145299 h 4620963"/>
              <a:gd name="connsiteX5" fmla="*/ 1598818 w 4413269"/>
              <a:gd name="connsiteY5" fmla="*/ 2628347 h 4620963"/>
              <a:gd name="connsiteX6" fmla="*/ 1828588 w 4413269"/>
              <a:gd name="connsiteY6" fmla="*/ 2757059 h 4620963"/>
              <a:gd name="connsiteX7" fmla="*/ 3943024 w 4413269"/>
              <a:gd name="connsiteY7" fmla="*/ 42279 h 4620963"/>
              <a:gd name="connsiteX0" fmla="*/ 4337202 w 4413269"/>
              <a:gd name="connsiteY0" fmla="*/ 0 h 4620963"/>
              <a:gd name="connsiteX1" fmla="*/ 4413269 w 4413269"/>
              <a:gd name="connsiteY1" fmla="*/ 4382317 h 4620963"/>
              <a:gd name="connsiteX2" fmla="*/ 966950 w 4413269"/>
              <a:gd name="connsiteY2" fmla="*/ 4191269 h 4620963"/>
              <a:gd name="connsiteX3" fmla="*/ 482830 w 4413269"/>
              <a:gd name="connsiteY3" fmla="*/ 4620963 h 4620963"/>
              <a:gd name="connsiteX4" fmla="*/ 0 w 4413269"/>
              <a:gd name="connsiteY4" fmla="*/ 4145299 h 4620963"/>
              <a:gd name="connsiteX5" fmla="*/ 1617965 w 4413269"/>
              <a:gd name="connsiteY5" fmla="*/ 2573185 h 4620963"/>
              <a:gd name="connsiteX6" fmla="*/ 1828588 w 4413269"/>
              <a:gd name="connsiteY6" fmla="*/ 2757059 h 4620963"/>
              <a:gd name="connsiteX7" fmla="*/ 3943024 w 4413269"/>
              <a:gd name="connsiteY7" fmla="*/ 42279 h 4620963"/>
              <a:gd name="connsiteX0" fmla="*/ 4337202 w 4413269"/>
              <a:gd name="connsiteY0" fmla="*/ 0 h 4620963"/>
              <a:gd name="connsiteX1" fmla="*/ 4413269 w 4413269"/>
              <a:gd name="connsiteY1" fmla="*/ 4382317 h 4620963"/>
              <a:gd name="connsiteX2" fmla="*/ 966950 w 4413269"/>
              <a:gd name="connsiteY2" fmla="*/ 4191269 h 4620963"/>
              <a:gd name="connsiteX3" fmla="*/ 482830 w 4413269"/>
              <a:gd name="connsiteY3" fmla="*/ 4620963 h 4620963"/>
              <a:gd name="connsiteX4" fmla="*/ 0 w 4413269"/>
              <a:gd name="connsiteY4" fmla="*/ 4145299 h 4620963"/>
              <a:gd name="connsiteX5" fmla="*/ 1412130 w 4413269"/>
              <a:gd name="connsiteY5" fmla="*/ 2407700 h 4620963"/>
              <a:gd name="connsiteX6" fmla="*/ 1828588 w 4413269"/>
              <a:gd name="connsiteY6" fmla="*/ 2757059 h 4620963"/>
              <a:gd name="connsiteX7" fmla="*/ 3943024 w 4413269"/>
              <a:gd name="connsiteY7" fmla="*/ 42279 h 4620963"/>
              <a:gd name="connsiteX0" fmla="*/ 4337202 w 4413269"/>
              <a:gd name="connsiteY0" fmla="*/ 0 h 4620963"/>
              <a:gd name="connsiteX1" fmla="*/ 4413269 w 4413269"/>
              <a:gd name="connsiteY1" fmla="*/ 4382317 h 4620963"/>
              <a:gd name="connsiteX2" fmla="*/ 966950 w 4413269"/>
              <a:gd name="connsiteY2" fmla="*/ 4191269 h 4620963"/>
              <a:gd name="connsiteX3" fmla="*/ 482830 w 4413269"/>
              <a:gd name="connsiteY3" fmla="*/ 4620963 h 4620963"/>
              <a:gd name="connsiteX4" fmla="*/ 0 w 4413269"/>
              <a:gd name="connsiteY4" fmla="*/ 4145299 h 4620963"/>
              <a:gd name="connsiteX5" fmla="*/ 1412130 w 4413269"/>
              <a:gd name="connsiteY5" fmla="*/ 2407700 h 4620963"/>
              <a:gd name="connsiteX6" fmla="*/ 1613178 w 4413269"/>
              <a:gd name="connsiteY6" fmla="*/ 2660526 h 4620963"/>
              <a:gd name="connsiteX7" fmla="*/ 3943024 w 4413269"/>
              <a:gd name="connsiteY7" fmla="*/ 42279 h 4620963"/>
              <a:gd name="connsiteX0" fmla="*/ 4337202 w 4413269"/>
              <a:gd name="connsiteY0" fmla="*/ 0 h 4620963"/>
              <a:gd name="connsiteX1" fmla="*/ 4413269 w 4413269"/>
              <a:gd name="connsiteY1" fmla="*/ 4382317 h 4620963"/>
              <a:gd name="connsiteX2" fmla="*/ 966950 w 4413269"/>
              <a:gd name="connsiteY2" fmla="*/ 4191269 h 4620963"/>
              <a:gd name="connsiteX3" fmla="*/ 482830 w 4413269"/>
              <a:gd name="connsiteY3" fmla="*/ 4620963 h 4620963"/>
              <a:gd name="connsiteX4" fmla="*/ 0 w 4413269"/>
              <a:gd name="connsiteY4" fmla="*/ 4145299 h 4620963"/>
              <a:gd name="connsiteX5" fmla="*/ 1574884 w 4413269"/>
              <a:gd name="connsiteY5" fmla="*/ 2609960 h 4620963"/>
              <a:gd name="connsiteX6" fmla="*/ 1613178 w 4413269"/>
              <a:gd name="connsiteY6" fmla="*/ 2660526 h 4620963"/>
              <a:gd name="connsiteX7" fmla="*/ 3943024 w 4413269"/>
              <a:gd name="connsiteY7" fmla="*/ 42279 h 4620963"/>
              <a:gd name="connsiteX0" fmla="*/ 4337202 w 4413269"/>
              <a:gd name="connsiteY0" fmla="*/ 0 h 4620963"/>
              <a:gd name="connsiteX1" fmla="*/ 4413269 w 4413269"/>
              <a:gd name="connsiteY1" fmla="*/ 4382317 h 4620963"/>
              <a:gd name="connsiteX2" fmla="*/ 966950 w 4413269"/>
              <a:gd name="connsiteY2" fmla="*/ 4191269 h 4620963"/>
              <a:gd name="connsiteX3" fmla="*/ 482830 w 4413269"/>
              <a:gd name="connsiteY3" fmla="*/ 4620963 h 4620963"/>
              <a:gd name="connsiteX4" fmla="*/ 0 w 4413269"/>
              <a:gd name="connsiteY4" fmla="*/ 4145299 h 4620963"/>
              <a:gd name="connsiteX5" fmla="*/ 1574884 w 4413269"/>
              <a:gd name="connsiteY5" fmla="*/ 2609960 h 4620963"/>
              <a:gd name="connsiteX6" fmla="*/ 1613178 w 4413269"/>
              <a:gd name="connsiteY6" fmla="*/ 2660526 h 4620963"/>
              <a:gd name="connsiteX7" fmla="*/ 3786422 w 4413269"/>
              <a:gd name="connsiteY7" fmla="*/ 210417 h 4620963"/>
              <a:gd name="connsiteX8" fmla="*/ 3943024 w 4413269"/>
              <a:gd name="connsiteY8" fmla="*/ 42279 h 4620963"/>
              <a:gd name="connsiteX0" fmla="*/ 4337202 w 4413269"/>
              <a:gd name="connsiteY0" fmla="*/ 0 h 4620963"/>
              <a:gd name="connsiteX1" fmla="*/ 4413269 w 4413269"/>
              <a:gd name="connsiteY1" fmla="*/ 4382317 h 4620963"/>
              <a:gd name="connsiteX2" fmla="*/ 966950 w 4413269"/>
              <a:gd name="connsiteY2" fmla="*/ 4191269 h 4620963"/>
              <a:gd name="connsiteX3" fmla="*/ 482830 w 4413269"/>
              <a:gd name="connsiteY3" fmla="*/ 4620963 h 4620963"/>
              <a:gd name="connsiteX4" fmla="*/ 0 w 4413269"/>
              <a:gd name="connsiteY4" fmla="*/ 4145299 h 4620963"/>
              <a:gd name="connsiteX5" fmla="*/ 1574884 w 4413269"/>
              <a:gd name="connsiteY5" fmla="*/ 2609960 h 4620963"/>
              <a:gd name="connsiteX6" fmla="*/ 1613178 w 4413269"/>
              <a:gd name="connsiteY6" fmla="*/ 2660526 h 4620963"/>
              <a:gd name="connsiteX7" fmla="*/ 3786422 w 4413269"/>
              <a:gd name="connsiteY7" fmla="*/ 210417 h 4620963"/>
              <a:gd name="connsiteX8" fmla="*/ 4349909 w 4413269"/>
              <a:gd name="connsiteY8" fmla="*/ 5505 h 4620963"/>
              <a:gd name="connsiteX0" fmla="*/ 4337202 w 4413269"/>
              <a:gd name="connsiteY0" fmla="*/ 0 h 4620963"/>
              <a:gd name="connsiteX1" fmla="*/ 4413269 w 4413269"/>
              <a:gd name="connsiteY1" fmla="*/ 4382317 h 4620963"/>
              <a:gd name="connsiteX2" fmla="*/ 966950 w 4413269"/>
              <a:gd name="connsiteY2" fmla="*/ 4191269 h 4620963"/>
              <a:gd name="connsiteX3" fmla="*/ 482830 w 4413269"/>
              <a:gd name="connsiteY3" fmla="*/ 4620963 h 4620963"/>
              <a:gd name="connsiteX4" fmla="*/ 0 w 4413269"/>
              <a:gd name="connsiteY4" fmla="*/ 4145299 h 4620963"/>
              <a:gd name="connsiteX5" fmla="*/ 1574884 w 4413269"/>
              <a:gd name="connsiteY5" fmla="*/ 2609960 h 4620963"/>
              <a:gd name="connsiteX6" fmla="*/ 1613178 w 4413269"/>
              <a:gd name="connsiteY6" fmla="*/ 2660526 h 4620963"/>
              <a:gd name="connsiteX7" fmla="*/ 3930029 w 4413269"/>
              <a:gd name="connsiteY7" fmla="*/ 31141 h 4620963"/>
              <a:gd name="connsiteX8" fmla="*/ 4349909 w 4413269"/>
              <a:gd name="connsiteY8" fmla="*/ 5505 h 4620963"/>
              <a:gd name="connsiteX0" fmla="*/ 4337202 w 4413269"/>
              <a:gd name="connsiteY0" fmla="*/ 0 h 4602576"/>
              <a:gd name="connsiteX1" fmla="*/ 4413269 w 4413269"/>
              <a:gd name="connsiteY1" fmla="*/ 4382317 h 4602576"/>
              <a:gd name="connsiteX2" fmla="*/ 966950 w 4413269"/>
              <a:gd name="connsiteY2" fmla="*/ 4191269 h 4602576"/>
              <a:gd name="connsiteX3" fmla="*/ 487616 w 4413269"/>
              <a:gd name="connsiteY3" fmla="*/ 4602576 h 4602576"/>
              <a:gd name="connsiteX4" fmla="*/ 0 w 4413269"/>
              <a:gd name="connsiteY4" fmla="*/ 4145299 h 4602576"/>
              <a:gd name="connsiteX5" fmla="*/ 1574884 w 4413269"/>
              <a:gd name="connsiteY5" fmla="*/ 2609960 h 4602576"/>
              <a:gd name="connsiteX6" fmla="*/ 1613178 w 4413269"/>
              <a:gd name="connsiteY6" fmla="*/ 2660526 h 4602576"/>
              <a:gd name="connsiteX7" fmla="*/ 3930029 w 4413269"/>
              <a:gd name="connsiteY7" fmla="*/ 31141 h 4602576"/>
              <a:gd name="connsiteX8" fmla="*/ 4349909 w 4413269"/>
              <a:gd name="connsiteY8" fmla="*/ 5505 h 460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3269" h="4602576">
                <a:moveTo>
                  <a:pt x="4337202" y="0"/>
                </a:moveTo>
                <a:lnTo>
                  <a:pt x="4413269" y="4382317"/>
                </a:lnTo>
                <a:lnTo>
                  <a:pt x="966950" y="4191269"/>
                </a:lnTo>
                <a:lnTo>
                  <a:pt x="487616" y="4602576"/>
                </a:lnTo>
                <a:lnTo>
                  <a:pt x="0" y="4145299"/>
                </a:lnTo>
                <a:lnTo>
                  <a:pt x="1574884" y="2609960"/>
                </a:lnTo>
                <a:lnTo>
                  <a:pt x="1613178" y="2660526"/>
                </a:lnTo>
                <a:lnTo>
                  <a:pt x="3930029" y="31141"/>
                </a:lnTo>
                <a:lnTo>
                  <a:pt x="4349909" y="5505"/>
                </a:lnTo>
              </a:path>
            </a:pathLst>
          </a:custGeom>
          <a:solidFill>
            <a:srgbClr val="00B050">
              <a:alpha val="8000"/>
            </a:srgbClr>
          </a:solid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E32834B-6444-4CF5-9DE8-DC3E51BA9B35}"/>
              </a:ext>
            </a:extLst>
          </p:cNvPr>
          <p:cNvSpPr/>
          <p:nvPr/>
        </p:nvSpPr>
        <p:spPr>
          <a:xfrm>
            <a:off x="19179832" y="7044562"/>
            <a:ext cx="2027504" cy="903474"/>
          </a:xfrm>
          <a:prstGeom prst="wedgeRectCallout">
            <a:avLst>
              <a:gd name="adj1" fmla="val -208359"/>
              <a:gd name="adj2" fmla="val -23463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B050"/>
                </a:solidFill>
              </a:rPr>
              <a:t>Future Town Park Land</a:t>
            </a:r>
          </a:p>
          <a:p>
            <a:pPr algn="ctr"/>
            <a:r>
              <a:rPr lang="en-US" sz="1800" b="1" dirty="0">
                <a:solidFill>
                  <a:srgbClr val="00B050"/>
                </a:solidFill>
              </a:rPr>
              <a:t>± 17.34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B050"/>
                </a:solidFill>
              </a:rPr>
              <a:t>acres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820B0D-E62D-4DC0-8B34-8ACAC1C61214}"/>
              </a:ext>
            </a:extLst>
          </p:cNvPr>
          <p:cNvSpPr/>
          <p:nvPr/>
        </p:nvSpPr>
        <p:spPr>
          <a:xfrm>
            <a:off x="16268700" y="3390901"/>
            <a:ext cx="1710709" cy="1491295"/>
          </a:xfrm>
          <a:custGeom>
            <a:avLst/>
            <a:gdLst>
              <a:gd name="connsiteX0" fmla="*/ 1066800 w 2046514"/>
              <a:gd name="connsiteY0" fmla="*/ 0 h 1937657"/>
              <a:gd name="connsiteX1" fmla="*/ 195943 w 2046514"/>
              <a:gd name="connsiteY1" fmla="*/ 478971 h 1937657"/>
              <a:gd name="connsiteX2" fmla="*/ 0 w 2046514"/>
              <a:gd name="connsiteY2" fmla="*/ 1001486 h 1937657"/>
              <a:gd name="connsiteX3" fmla="*/ 108857 w 2046514"/>
              <a:gd name="connsiteY3" fmla="*/ 1937657 h 1937657"/>
              <a:gd name="connsiteX4" fmla="*/ 2046514 w 2046514"/>
              <a:gd name="connsiteY4" fmla="*/ 1763486 h 1937657"/>
              <a:gd name="connsiteX5" fmla="*/ 1915886 w 2046514"/>
              <a:gd name="connsiteY5" fmla="*/ 1219200 h 1937657"/>
              <a:gd name="connsiteX6" fmla="*/ 1676400 w 2046514"/>
              <a:gd name="connsiteY6" fmla="*/ 696686 h 1937657"/>
              <a:gd name="connsiteX7" fmla="*/ 1262743 w 2046514"/>
              <a:gd name="connsiteY7" fmla="*/ 174171 h 1937657"/>
              <a:gd name="connsiteX8" fmla="*/ 1066800 w 2046514"/>
              <a:gd name="connsiteY8" fmla="*/ 0 h 1937657"/>
              <a:gd name="connsiteX0" fmla="*/ 1146402 w 2046514"/>
              <a:gd name="connsiteY0" fmla="*/ 0 h 2033397"/>
              <a:gd name="connsiteX1" fmla="*/ 195943 w 2046514"/>
              <a:gd name="connsiteY1" fmla="*/ 574711 h 2033397"/>
              <a:gd name="connsiteX2" fmla="*/ 0 w 2046514"/>
              <a:gd name="connsiteY2" fmla="*/ 1097226 h 2033397"/>
              <a:gd name="connsiteX3" fmla="*/ 108857 w 2046514"/>
              <a:gd name="connsiteY3" fmla="*/ 2033397 h 2033397"/>
              <a:gd name="connsiteX4" fmla="*/ 2046514 w 2046514"/>
              <a:gd name="connsiteY4" fmla="*/ 1859226 h 2033397"/>
              <a:gd name="connsiteX5" fmla="*/ 1915886 w 2046514"/>
              <a:gd name="connsiteY5" fmla="*/ 1314940 h 2033397"/>
              <a:gd name="connsiteX6" fmla="*/ 1676400 w 2046514"/>
              <a:gd name="connsiteY6" fmla="*/ 792426 h 2033397"/>
              <a:gd name="connsiteX7" fmla="*/ 1262743 w 2046514"/>
              <a:gd name="connsiteY7" fmla="*/ 269911 h 2033397"/>
              <a:gd name="connsiteX8" fmla="*/ 1146402 w 2046514"/>
              <a:gd name="connsiteY8" fmla="*/ 0 h 2033397"/>
              <a:gd name="connsiteX0" fmla="*/ 1146402 w 2046514"/>
              <a:gd name="connsiteY0" fmla="*/ 0 h 2033397"/>
              <a:gd name="connsiteX1" fmla="*/ 195943 w 2046514"/>
              <a:gd name="connsiteY1" fmla="*/ 574711 h 2033397"/>
              <a:gd name="connsiteX2" fmla="*/ 0 w 2046514"/>
              <a:gd name="connsiteY2" fmla="*/ 1097226 h 2033397"/>
              <a:gd name="connsiteX3" fmla="*/ 108857 w 2046514"/>
              <a:gd name="connsiteY3" fmla="*/ 2033397 h 2033397"/>
              <a:gd name="connsiteX4" fmla="*/ 2046514 w 2046514"/>
              <a:gd name="connsiteY4" fmla="*/ 1859226 h 2033397"/>
              <a:gd name="connsiteX5" fmla="*/ 1915886 w 2046514"/>
              <a:gd name="connsiteY5" fmla="*/ 1314940 h 2033397"/>
              <a:gd name="connsiteX6" fmla="*/ 1676400 w 2046514"/>
              <a:gd name="connsiteY6" fmla="*/ 792426 h 2033397"/>
              <a:gd name="connsiteX7" fmla="*/ 1315812 w 2046514"/>
              <a:gd name="connsiteY7" fmla="*/ 237996 h 2033397"/>
              <a:gd name="connsiteX8" fmla="*/ 1146402 w 2046514"/>
              <a:gd name="connsiteY8" fmla="*/ 0 h 2033397"/>
              <a:gd name="connsiteX0" fmla="*/ 1056649 w 2046514"/>
              <a:gd name="connsiteY0" fmla="*/ 0 h 2001976"/>
              <a:gd name="connsiteX1" fmla="*/ 195943 w 2046514"/>
              <a:gd name="connsiteY1" fmla="*/ 543290 h 2001976"/>
              <a:gd name="connsiteX2" fmla="*/ 0 w 2046514"/>
              <a:gd name="connsiteY2" fmla="*/ 1065805 h 2001976"/>
              <a:gd name="connsiteX3" fmla="*/ 108857 w 2046514"/>
              <a:gd name="connsiteY3" fmla="*/ 2001976 h 2001976"/>
              <a:gd name="connsiteX4" fmla="*/ 2046514 w 2046514"/>
              <a:gd name="connsiteY4" fmla="*/ 1827805 h 2001976"/>
              <a:gd name="connsiteX5" fmla="*/ 1915886 w 2046514"/>
              <a:gd name="connsiteY5" fmla="*/ 1283519 h 2001976"/>
              <a:gd name="connsiteX6" fmla="*/ 1676400 w 2046514"/>
              <a:gd name="connsiteY6" fmla="*/ 761005 h 2001976"/>
              <a:gd name="connsiteX7" fmla="*/ 1315812 w 2046514"/>
              <a:gd name="connsiteY7" fmla="*/ 206575 h 2001976"/>
              <a:gd name="connsiteX8" fmla="*/ 1056649 w 2046514"/>
              <a:gd name="connsiteY8" fmla="*/ 0 h 2001976"/>
              <a:gd name="connsiteX0" fmla="*/ 1056649 w 2046514"/>
              <a:gd name="connsiteY0" fmla="*/ 0 h 2001976"/>
              <a:gd name="connsiteX1" fmla="*/ 195943 w 2046514"/>
              <a:gd name="connsiteY1" fmla="*/ 543290 h 2001976"/>
              <a:gd name="connsiteX2" fmla="*/ 0 w 2046514"/>
              <a:gd name="connsiteY2" fmla="*/ 1065805 h 2001976"/>
              <a:gd name="connsiteX3" fmla="*/ 108857 w 2046514"/>
              <a:gd name="connsiteY3" fmla="*/ 2001976 h 2001976"/>
              <a:gd name="connsiteX4" fmla="*/ 2046514 w 2046514"/>
              <a:gd name="connsiteY4" fmla="*/ 1827805 h 2001976"/>
              <a:gd name="connsiteX5" fmla="*/ 1915886 w 2046514"/>
              <a:gd name="connsiteY5" fmla="*/ 1283519 h 2001976"/>
              <a:gd name="connsiteX6" fmla="*/ 1676400 w 2046514"/>
              <a:gd name="connsiteY6" fmla="*/ 761005 h 2001976"/>
              <a:gd name="connsiteX7" fmla="*/ 1285893 w 2046514"/>
              <a:gd name="connsiteY7" fmla="*/ 332257 h 2001976"/>
              <a:gd name="connsiteX8" fmla="*/ 1056649 w 2046514"/>
              <a:gd name="connsiteY8" fmla="*/ 0 h 2001976"/>
              <a:gd name="connsiteX0" fmla="*/ 1056649 w 2046514"/>
              <a:gd name="connsiteY0" fmla="*/ 0 h 2062361"/>
              <a:gd name="connsiteX1" fmla="*/ 195943 w 2046514"/>
              <a:gd name="connsiteY1" fmla="*/ 543290 h 2062361"/>
              <a:gd name="connsiteX2" fmla="*/ 0 w 2046514"/>
              <a:gd name="connsiteY2" fmla="*/ 1065805 h 2062361"/>
              <a:gd name="connsiteX3" fmla="*/ 76914 w 2046514"/>
              <a:gd name="connsiteY3" fmla="*/ 2062361 h 2062361"/>
              <a:gd name="connsiteX4" fmla="*/ 2046514 w 2046514"/>
              <a:gd name="connsiteY4" fmla="*/ 1827805 h 2062361"/>
              <a:gd name="connsiteX5" fmla="*/ 1915886 w 2046514"/>
              <a:gd name="connsiteY5" fmla="*/ 1283519 h 2062361"/>
              <a:gd name="connsiteX6" fmla="*/ 1676400 w 2046514"/>
              <a:gd name="connsiteY6" fmla="*/ 761005 h 2062361"/>
              <a:gd name="connsiteX7" fmla="*/ 1285893 w 2046514"/>
              <a:gd name="connsiteY7" fmla="*/ 332257 h 2062361"/>
              <a:gd name="connsiteX8" fmla="*/ 1056649 w 2046514"/>
              <a:gd name="connsiteY8" fmla="*/ 0 h 2062361"/>
              <a:gd name="connsiteX0" fmla="*/ 1101371 w 2046514"/>
              <a:gd name="connsiteY0" fmla="*/ 0 h 2089199"/>
              <a:gd name="connsiteX1" fmla="*/ 195943 w 2046514"/>
              <a:gd name="connsiteY1" fmla="*/ 570128 h 2089199"/>
              <a:gd name="connsiteX2" fmla="*/ 0 w 2046514"/>
              <a:gd name="connsiteY2" fmla="*/ 1092643 h 2089199"/>
              <a:gd name="connsiteX3" fmla="*/ 76914 w 2046514"/>
              <a:gd name="connsiteY3" fmla="*/ 2089199 h 2089199"/>
              <a:gd name="connsiteX4" fmla="*/ 2046514 w 2046514"/>
              <a:gd name="connsiteY4" fmla="*/ 1854643 h 2089199"/>
              <a:gd name="connsiteX5" fmla="*/ 1915886 w 2046514"/>
              <a:gd name="connsiteY5" fmla="*/ 1310357 h 2089199"/>
              <a:gd name="connsiteX6" fmla="*/ 1676400 w 2046514"/>
              <a:gd name="connsiteY6" fmla="*/ 787843 h 2089199"/>
              <a:gd name="connsiteX7" fmla="*/ 1285893 w 2046514"/>
              <a:gd name="connsiteY7" fmla="*/ 359095 h 2089199"/>
              <a:gd name="connsiteX8" fmla="*/ 1101371 w 2046514"/>
              <a:gd name="connsiteY8" fmla="*/ 0 h 2089199"/>
              <a:gd name="connsiteX0" fmla="*/ 1101371 w 2046514"/>
              <a:gd name="connsiteY0" fmla="*/ 0 h 2089199"/>
              <a:gd name="connsiteX1" fmla="*/ 195943 w 2046514"/>
              <a:gd name="connsiteY1" fmla="*/ 570128 h 2089199"/>
              <a:gd name="connsiteX2" fmla="*/ 0 w 2046514"/>
              <a:gd name="connsiteY2" fmla="*/ 1092643 h 2089199"/>
              <a:gd name="connsiteX3" fmla="*/ 76914 w 2046514"/>
              <a:gd name="connsiteY3" fmla="*/ 2089199 h 2089199"/>
              <a:gd name="connsiteX4" fmla="*/ 2046514 w 2046514"/>
              <a:gd name="connsiteY4" fmla="*/ 1854643 h 2089199"/>
              <a:gd name="connsiteX5" fmla="*/ 1915886 w 2046514"/>
              <a:gd name="connsiteY5" fmla="*/ 1310357 h 2089199"/>
              <a:gd name="connsiteX6" fmla="*/ 1676400 w 2046514"/>
              <a:gd name="connsiteY6" fmla="*/ 787843 h 2089199"/>
              <a:gd name="connsiteX7" fmla="*/ 1343391 w 2046514"/>
              <a:gd name="connsiteY7" fmla="*/ 332257 h 2089199"/>
              <a:gd name="connsiteX8" fmla="*/ 1101371 w 2046514"/>
              <a:gd name="connsiteY8" fmla="*/ 0 h 2089199"/>
              <a:gd name="connsiteX0" fmla="*/ 1101371 w 2046514"/>
              <a:gd name="connsiteY0" fmla="*/ 0 h 2089199"/>
              <a:gd name="connsiteX1" fmla="*/ 195943 w 2046514"/>
              <a:gd name="connsiteY1" fmla="*/ 570128 h 2089199"/>
              <a:gd name="connsiteX2" fmla="*/ 0 w 2046514"/>
              <a:gd name="connsiteY2" fmla="*/ 1092643 h 2089199"/>
              <a:gd name="connsiteX3" fmla="*/ 76914 w 2046514"/>
              <a:gd name="connsiteY3" fmla="*/ 2089199 h 2089199"/>
              <a:gd name="connsiteX4" fmla="*/ 2046514 w 2046514"/>
              <a:gd name="connsiteY4" fmla="*/ 1854643 h 2089199"/>
              <a:gd name="connsiteX5" fmla="*/ 1915886 w 2046514"/>
              <a:gd name="connsiteY5" fmla="*/ 1310357 h 2089199"/>
              <a:gd name="connsiteX6" fmla="*/ 1663622 w 2046514"/>
              <a:gd name="connsiteY6" fmla="*/ 801263 h 2089199"/>
              <a:gd name="connsiteX7" fmla="*/ 1343391 w 2046514"/>
              <a:gd name="connsiteY7" fmla="*/ 332257 h 2089199"/>
              <a:gd name="connsiteX8" fmla="*/ 1101371 w 2046514"/>
              <a:gd name="connsiteY8" fmla="*/ 0 h 2089199"/>
              <a:gd name="connsiteX0" fmla="*/ 1101371 w 2046514"/>
              <a:gd name="connsiteY0" fmla="*/ 0 h 2089199"/>
              <a:gd name="connsiteX1" fmla="*/ 195943 w 2046514"/>
              <a:gd name="connsiteY1" fmla="*/ 570128 h 2089199"/>
              <a:gd name="connsiteX2" fmla="*/ 0 w 2046514"/>
              <a:gd name="connsiteY2" fmla="*/ 1092643 h 2089199"/>
              <a:gd name="connsiteX3" fmla="*/ 76914 w 2046514"/>
              <a:gd name="connsiteY3" fmla="*/ 2089199 h 2089199"/>
              <a:gd name="connsiteX4" fmla="*/ 2046514 w 2046514"/>
              <a:gd name="connsiteY4" fmla="*/ 1854643 h 2089199"/>
              <a:gd name="connsiteX5" fmla="*/ 1915886 w 2046514"/>
              <a:gd name="connsiteY5" fmla="*/ 1310356 h 2089199"/>
              <a:gd name="connsiteX6" fmla="*/ 1663622 w 2046514"/>
              <a:gd name="connsiteY6" fmla="*/ 801263 h 2089199"/>
              <a:gd name="connsiteX7" fmla="*/ 1343391 w 2046514"/>
              <a:gd name="connsiteY7" fmla="*/ 332257 h 2089199"/>
              <a:gd name="connsiteX8" fmla="*/ 1101371 w 2046514"/>
              <a:gd name="connsiteY8" fmla="*/ 0 h 2089199"/>
              <a:gd name="connsiteX0" fmla="*/ 1101371 w 2078457"/>
              <a:gd name="connsiteY0" fmla="*/ 0 h 2089199"/>
              <a:gd name="connsiteX1" fmla="*/ 195943 w 2078457"/>
              <a:gd name="connsiteY1" fmla="*/ 570128 h 2089199"/>
              <a:gd name="connsiteX2" fmla="*/ 0 w 2078457"/>
              <a:gd name="connsiteY2" fmla="*/ 1092643 h 2089199"/>
              <a:gd name="connsiteX3" fmla="*/ 76914 w 2078457"/>
              <a:gd name="connsiteY3" fmla="*/ 2089199 h 2089199"/>
              <a:gd name="connsiteX4" fmla="*/ 2078457 w 2078457"/>
              <a:gd name="connsiteY4" fmla="*/ 1854643 h 2089199"/>
              <a:gd name="connsiteX5" fmla="*/ 1915886 w 2078457"/>
              <a:gd name="connsiteY5" fmla="*/ 1310356 h 2089199"/>
              <a:gd name="connsiteX6" fmla="*/ 1663622 w 2078457"/>
              <a:gd name="connsiteY6" fmla="*/ 801263 h 2089199"/>
              <a:gd name="connsiteX7" fmla="*/ 1343391 w 2078457"/>
              <a:gd name="connsiteY7" fmla="*/ 332257 h 2089199"/>
              <a:gd name="connsiteX8" fmla="*/ 1101371 w 2078457"/>
              <a:gd name="connsiteY8" fmla="*/ 0 h 2089199"/>
              <a:gd name="connsiteX0" fmla="*/ 1101371 w 2078457"/>
              <a:gd name="connsiteY0" fmla="*/ 0 h 2089199"/>
              <a:gd name="connsiteX1" fmla="*/ 195943 w 2078457"/>
              <a:gd name="connsiteY1" fmla="*/ 570128 h 2089199"/>
              <a:gd name="connsiteX2" fmla="*/ 0 w 2078457"/>
              <a:gd name="connsiteY2" fmla="*/ 1092643 h 2089199"/>
              <a:gd name="connsiteX3" fmla="*/ 76914 w 2078457"/>
              <a:gd name="connsiteY3" fmla="*/ 2089199 h 2089199"/>
              <a:gd name="connsiteX4" fmla="*/ 2078457 w 2078457"/>
              <a:gd name="connsiteY4" fmla="*/ 1854643 h 2089199"/>
              <a:gd name="connsiteX5" fmla="*/ 1890331 w 2078457"/>
              <a:gd name="connsiteY5" fmla="*/ 1317065 h 2089199"/>
              <a:gd name="connsiteX6" fmla="*/ 1663622 w 2078457"/>
              <a:gd name="connsiteY6" fmla="*/ 801263 h 2089199"/>
              <a:gd name="connsiteX7" fmla="*/ 1343391 w 2078457"/>
              <a:gd name="connsiteY7" fmla="*/ 332257 h 2089199"/>
              <a:gd name="connsiteX8" fmla="*/ 1101371 w 2078457"/>
              <a:gd name="connsiteY8" fmla="*/ 0 h 208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8457" h="2089199">
                <a:moveTo>
                  <a:pt x="1101371" y="0"/>
                </a:moveTo>
                <a:lnTo>
                  <a:pt x="195943" y="570128"/>
                </a:lnTo>
                <a:lnTo>
                  <a:pt x="0" y="1092643"/>
                </a:lnTo>
                <a:lnTo>
                  <a:pt x="76914" y="2089199"/>
                </a:lnTo>
                <a:lnTo>
                  <a:pt x="2078457" y="1854643"/>
                </a:lnTo>
                <a:lnTo>
                  <a:pt x="1890331" y="1317065"/>
                </a:lnTo>
                <a:lnTo>
                  <a:pt x="1663622" y="801263"/>
                </a:lnTo>
                <a:lnTo>
                  <a:pt x="1343391" y="332257"/>
                </a:lnTo>
                <a:lnTo>
                  <a:pt x="1101371" y="0"/>
                </a:lnTo>
                <a:close/>
              </a:path>
            </a:pathLst>
          </a:custGeom>
          <a:noFill/>
          <a:ln w="57150">
            <a:solidFill>
              <a:srgbClr val="00559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DAAECA6-6039-402B-95D8-D41A76FD34D0}"/>
              </a:ext>
            </a:extLst>
          </p:cNvPr>
          <p:cNvSpPr/>
          <p:nvPr/>
        </p:nvSpPr>
        <p:spPr>
          <a:xfrm>
            <a:off x="19179832" y="3905509"/>
            <a:ext cx="2027504" cy="853069"/>
          </a:xfrm>
          <a:prstGeom prst="wedgeRectCallout">
            <a:avLst>
              <a:gd name="adj1" fmla="val -126847"/>
              <a:gd name="adj2" fmla="val -18758"/>
            </a:avLst>
          </a:prstGeom>
          <a:noFill/>
          <a:ln w="57150">
            <a:solidFill>
              <a:srgbClr val="005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5595"/>
                </a:solidFill>
              </a:rPr>
              <a:t>Future Town Fire Station Site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0ED6EAB-1DB5-4C28-B689-BA043F7784EF}"/>
              </a:ext>
            </a:extLst>
          </p:cNvPr>
          <p:cNvSpPr/>
          <p:nvPr/>
        </p:nvSpPr>
        <p:spPr>
          <a:xfrm>
            <a:off x="13725525" y="2190750"/>
            <a:ext cx="1304925" cy="1776413"/>
          </a:xfrm>
          <a:custGeom>
            <a:avLst/>
            <a:gdLst>
              <a:gd name="connsiteX0" fmla="*/ 333375 w 1304925"/>
              <a:gd name="connsiteY0" fmla="*/ 0 h 1776413"/>
              <a:gd name="connsiteX1" fmla="*/ 1304925 w 1304925"/>
              <a:gd name="connsiteY1" fmla="*/ 114300 h 1776413"/>
              <a:gd name="connsiteX2" fmla="*/ 1266825 w 1304925"/>
              <a:gd name="connsiteY2" fmla="*/ 676275 h 1776413"/>
              <a:gd name="connsiteX3" fmla="*/ 1214438 w 1304925"/>
              <a:gd name="connsiteY3" fmla="*/ 909638 h 1776413"/>
              <a:gd name="connsiteX4" fmla="*/ 1071563 w 1304925"/>
              <a:gd name="connsiteY4" fmla="*/ 1204913 h 1776413"/>
              <a:gd name="connsiteX5" fmla="*/ 795338 w 1304925"/>
              <a:gd name="connsiteY5" fmla="*/ 1476375 h 1776413"/>
              <a:gd name="connsiteX6" fmla="*/ 723900 w 1304925"/>
              <a:gd name="connsiteY6" fmla="*/ 1528763 h 1776413"/>
              <a:gd name="connsiteX7" fmla="*/ 309563 w 1304925"/>
              <a:gd name="connsiteY7" fmla="*/ 1776413 h 1776413"/>
              <a:gd name="connsiteX8" fmla="*/ 0 w 1304925"/>
              <a:gd name="connsiteY8" fmla="*/ 1609725 h 1776413"/>
              <a:gd name="connsiteX9" fmla="*/ 200025 w 1304925"/>
              <a:gd name="connsiteY9" fmla="*/ 1257300 h 1776413"/>
              <a:gd name="connsiteX10" fmla="*/ 333375 w 1304925"/>
              <a:gd name="connsiteY10" fmla="*/ 0 h 17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4925" h="1776413">
                <a:moveTo>
                  <a:pt x="333375" y="0"/>
                </a:moveTo>
                <a:lnTo>
                  <a:pt x="1304925" y="114300"/>
                </a:lnTo>
                <a:lnTo>
                  <a:pt x="1266825" y="676275"/>
                </a:lnTo>
                <a:lnTo>
                  <a:pt x="1214438" y="909638"/>
                </a:lnTo>
                <a:lnTo>
                  <a:pt x="1071563" y="1204913"/>
                </a:lnTo>
                <a:lnTo>
                  <a:pt x="795338" y="1476375"/>
                </a:lnTo>
                <a:lnTo>
                  <a:pt x="723900" y="1528763"/>
                </a:lnTo>
                <a:lnTo>
                  <a:pt x="309563" y="1776413"/>
                </a:lnTo>
                <a:lnTo>
                  <a:pt x="0" y="1609725"/>
                </a:lnTo>
                <a:lnTo>
                  <a:pt x="200025" y="1257300"/>
                </a:lnTo>
                <a:lnTo>
                  <a:pt x="333375" y="0"/>
                </a:lnTo>
                <a:close/>
              </a:path>
            </a:pathLst>
          </a:custGeom>
          <a:solidFill>
            <a:srgbClr val="00B050">
              <a:alpha val="8000"/>
            </a:srgbClr>
          </a:solidFill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9FEBCAC-0E7C-4CC1-9188-E484A2CFFB71}"/>
              </a:ext>
            </a:extLst>
          </p:cNvPr>
          <p:cNvSpPr/>
          <p:nvPr/>
        </p:nvSpPr>
        <p:spPr>
          <a:xfrm>
            <a:off x="19179832" y="2391190"/>
            <a:ext cx="2027504" cy="817324"/>
          </a:xfrm>
          <a:prstGeom prst="wedgeRectCallout">
            <a:avLst>
              <a:gd name="adj1" fmla="val -255123"/>
              <a:gd name="adj2" fmla="val -13108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B050"/>
                </a:solidFill>
              </a:rPr>
              <a:t>Town Fire Station Site</a:t>
            </a:r>
          </a:p>
          <a:p>
            <a:pPr algn="ctr"/>
            <a:r>
              <a:rPr lang="en-US" sz="1800" b="1" dirty="0">
                <a:solidFill>
                  <a:srgbClr val="00B050"/>
                </a:solidFill>
              </a:rPr>
              <a:t>± 2.5 acres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492212-18A4-4426-8A7F-9E8D00006D55}"/>
              </a:ext>
            </a:extLst>
          </p:cNvPr>
          <p:cNvCxnSpPr/>
          <p:nvPr/>
        </p:nvCxnSpPr>
        <p:spPr>
          <a:xfrm flipV="1">
            <a:off x="16954500" y="2619375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C2D7A7-122B-41D1-86D7-D9D67AFEA9CE}"/>
              </a:ext>
            </a:extLst>
          </p:cNvPr>
          <p:cNvCxnSpPr>
            <a:cxnSpLocks/>
          </p:cNvCxnSpPr>
          <p:nvPr/>
        </p:nvCxnSpPr>
        <p:spPr>
          <a:xfrm flipH="1">
            <a:off x="9367838" y="1934295"/>
            <a:ext cx="8186737" cy="10220534"/>
          </a:xfrm>
          <a:prstGeom prst="line">
            <a:avLst/>
          </a:prstGeom>
          <a:ln w="381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7EE7B93E-15D3-47A0-A924-2B9E906BD522}"/>
              </a:ext>
            </a:extLst>
          </p:cNvPr>
          <p:cNvSpPr/>
          <p:nvPr/>
        </p:nvSpPr>
        <p:spPr>
          <a:xfrm>
            <a:off x="19202460" y="10487144"/>
            <a:ext cx="2027504" cy="853069"/>
          </a:xfrm>
          <a:prstGeom prst="wedgeRectCallout">
            <a:avLst>
              <a:gd name="adj1" fmla="val -479669"/>
              <a:gd name="adj2" fmla="val 17533"/>
            </a:avLst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Airport Overlay Boundary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49FEA782-37EF-42C5-BB63-99CD3C04B201}"/>
              </a:ext>
            </a:extLst>
          </p:cNvPr>
          <p:cNvSpPr/>
          <p:nvPr/>
        </p:nvSpPr>
        <p:spPr>
          <a:xfrm>
            <a:off x="19225088" y="5451998"/>
            <a:ext cx="1982248" cy="1106391"/>
          </a:xfrm>
          <a:prstGeom prst="wedgeRectCallout">
            <a:avLst>
              <a:gd name="adj1" fmla="val -303538"/>
              <a:gd name="adj2" fmla="val -17770"/>
            </a:avLst>
          </a:prstGeom>
          <a:noFill/>
          <a:ln w="571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>
                    <a:lumMod val="75000"/>
                  </a:schemeClr>
                </a:solidFill>
              </a:rPr>
              <a:t>H-14 High School Site </a:t>
            </a:r>
          </a:p>
          <a:p>
            <a:pPr algn="ctr"/>
            <a:r>
              <a:rPr lang="en-US" sz="1800" b="1" dirty="0">
                <a:solidFill>
                  <a:schemeClr val="tx1">
                    <a:lumMod val="75000"/>
                  </a:schemeClr>
                </a:solidFill>
              </a:rPr>
              <a:t>33.523 acres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25E42595-1A74-4809-A9F3-B59441D42E79}"/>
              </a:ext>
            </a:extLst>
          </p:cNvPr>
          <p:cNvSpPr/>
          <p:nvPr/>
        </p:nvSpPr>
        <p:spPr>
          <a:xfrm>
            <a:off x="19225088" y="9477375"/>
            <a:ext cx="2027504" cy="817324"/>
          </a:xfrm>
          <a:prstGeom prst="wedgeRectCallout">
            <a:avLst>
              <a:gd name="adj1" fmla="val -473435"/>
              <a:gd name="adj2" fmla="val 13069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WTCC RTP Campus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A578069-3017-45CE-AAAD-2147CFB6E74E}"/>
              </a:ext>
            </a:extLst>
          </p:cNvPr>
          <p:cNvSpPr/>
          <p:nvPr/>
        </p:nvSpPr>
        <p:spPr>
          <a:xfrm>
            <a:off x="5429250" y="4905375"/>
            <a:ext cx="10848975" cy="6638925"/>
          </a:xfrm>
          <a:custGeom>
            <a:avLst/>
            <a:gdLst>
              <a:gd name="connsiteX0" fmla="*/ 4591050 w 10848975"/>
              <a:gd name="connsiteY0" fmla="*/ 2066925 h 6124575"/>
              <a:gd name="connsiteX1" fmla="*/ 3209925 w 10848975"/>
              <a:gd name="connsiteY1" fmla="*/ 2514600 h 6124575"/>
              <a:gd name="connsiteX2" fmla="*/ 1704975 w 10848975"/>
              <a:gd name="connsiteY2" fmla="*/ 3009900 h 6124575"/>
              <a:gd name="connsiteX3" fmla="*/ 1019175 w 10848975"/>
              <a:gd name="connsiteY3" fmla="*/ 3000375 h 6124575"/>
              <a:gd name="connsiteX4" fmla="*/ 857250 w 10848975"/>
              <a:gd name="connsiteY4" fmla="*/ 2981325 h 6124575"/>
              <a:gd name="connsiteX5" fmla="*/ 762000 w 10848975"/>
              <a:gd name="connsiteY5" fmla="*/ 3086100 h 6124575"/>
              <a:gd name="connsiteX6" fmla="*/ 104775 w 10848975"/>
              <a:gd name="connsiteY6" fmla="*/ 3581400 h 6124575"/>
              <a:gd name="connsiteX7" fmla="*/ 0 w 10848975"/>
              <a:gd name="connsiteY7" fmla="*/ 3657600 h 6124575"/>
              <a:gd name="connsiteX8" fmla="*/ 152400 w 10848975"/>
              <a:gd name="connsiteY8" fmla="*/ 4019550 h 6124575"/>
              <a:gd name="connsiteX9" fmla="*/ 485775 w 10848975"/>
              <a:gd name="connsiteY9" fmla="*/ 4762500 h 6124575"/>
              <a:gd name="connsiteX10" fmla="*/ 752475 w 10848975"/>
              <a:gd name="connsiteY10" fmla="*/ 5172075 h 6124575"/>
              <a:gd name="connsiteX11" fmla="*/ 866775 w 10848975"/>
              <a:gd name="connsiteY11" fmla="*/ 5429250 h 6124575"/>
              <a:gd name="connsiteX12" fmla="*/ 1085850 w 10848975"/>
              <a:gd name="connsiteY12" fmla="*/ 5743575 h 6124575"/>
              <a:gd name="connsiteX13" fmla="*/ 1352550 w 10848975"/>
              <a:gd name="connsiteY13" fmla="*/ 5667375 h 6124575"/>
              <a:gd name="connsiteX14" fmla="*/ 1590675 w 10848975"/>
              <a:gd name="connsiteY14" fmla="*/ 5638800 h 6124575"/>
              <a:gd name="connsiteX15" fmla="*/ 3571875 w 10848975"/>
              <a:gd name="connsiteY15" fmla="*/ 5648325 h 6124575"/>
              <a:gd name="connsiteX16" fmla="*/ 3781425 w 10848975"/>
              <a:gd name="connsiteY16" fmla="*/ 5657850 h 6124575"/>
              <a:gd name="connsiteX17" fmla="*/ 4048125 w 10848975"/>
              <a:gd name="connsiteY17" fmla="*/ 5715000 h 6124575"/>
              <a:gd name="connsiteX18" fmla="*/ 4267200 w 10848975"/>
              <a:gd name="connsiteY18" fmla="*/ 5791200 h 6124575"/>
              <a:gd name="connsiteX19" fmla="*/ 4562475 w 10848975"/>
              <a:gd name="connsiteY19" fmla="*/ 5953125 h 6124575"/>
              <a:gd name="connsiteX20" fmla="*/ 4762500 w 10848975"/>
              <a:gd name="connsiteY20" fmla="*/ 6115050 h 6124575"/>
              <a:gd name="connsiteX21" fmla="*/ 5257800 w 10848975"/>
              <a:gd name="connsiteY21" fmla="*/ 5972175 h 6124575"/>
              <a:gd name="connsiteX22" fmla="*/ 5229225 w 10848975"/>
              <a:gd name="connsiteY22" fmla="*/ 6115050 h 6124575"/>
              <a:gd name="connsiteX23" fmla="*/ 5924550 w 10848975"/>
              <a:gd name="connsiteY23" fmla="*/ 6124575 h 6124575"/>
              <a:gd name="connsiteX24" fmla="*/ 5905500 w 10848975"/>
              <a:gd name="connsiteY24" fmla="*/ 5886450 h 6124575"/>
              <a:gd name="connsiteX25" fmla="*/ 8753475 w 10848975"/>
              <a:gd name="connsiteY25" fmla="*/ 5867400 h 6124575"/>
              <a:gd name="connsiteX26" fmla="*/ 8743950 w 10848975"/>
              <a:gd name="connsiteY26" fmla="*/ 3914775 h 6124575"/>
              <a:gd name="connsiteX27" fmla="*/ 9334500 w 10848975"/>
              <a:gd name="connsiteY27" fmla="*/ 3924300 h 6124575"/>
              <a:gd name="connsiteX28" fmla="*/ 10848975 w 10848975"/>
              <a:gd name="connsiteY28" fmla="*/ 4057650 h 6124575"/>
              <a:gd name="connsiteX29" fmla="*/ 10791825 w 10848975"/>
              <a:gd name="connsiteY29" fmla="*/ 28575 h 6124575"/>
              <a:gd name="connsiteX30" fmla="*/ 9963150 w 10848975"/>
              <a:gd name="connsiteY30" fmla="*/ 0 h 6124575"/>
              <a:gd name="connsiteX31" fmla="*/ 8039100 w 10848975"/>
              <a:gd name="connsiteY31" fmla="*/ 2266950 h 6124575"/>
              <a:gd name="connsiteX32" fmla="*/ 8010525 w 10848975"/>
              <a:gd name="connsiteY32" fmla="*/ 2257425 h 6124575"/>
              <a:gd name="connsiteX33" fmla="*/ 6153150 w 10848975"/>
              <a:gd name="connsiteY33" fmla="*/ 4038600 h 6124575"/>
              <a:gd name="connsiteX34" fmla="*/ 4591050 w 10848975"/>
              <a:gd name="connsiteY34" fmla="*/ 2066925 h 6124575"/>
              <a:gd name="connsiteX0" fmla="*/ 4591050 w 10848975"/>
              <a:gd name="connsiteY0" fmla="*/ 2581275 h 6638925"/>
              <a:gd name="connsiteX1" fmla="*/ 3209925 w 10848975"/>
              <a:gd name="connsiteY1" fmla="*/ 3028950 h 6638925"/>
              <a:gd name="connsiteX2" fmla="*/ 1704975 w 10848975"/>
              <a:gd name="connsiteY2" fmla="*/ 3524250 h 6638925"/>
              <a:gd name="connsiteX3" fmla="*/ 1019175 w 10848975"/>
              <a:gd name="connsiteY3" fmla="*/ 3514725 h 6638925"/>
              <a:gd name="connsiteX4" fmla="*/ 857250 w 10848975"/>
              <a:gd name="connsiteY4" fmla="*/ 3495675 h 6638925"/>
              <a:gd name="connsiteX5" fmla="*/ 762000 w 10848975"/>
              <a:gd name="connsiteY5" fmla="*/ 3600450 h 6638925"/>
              <a:gd name="connsiteX6" fmla="*/ 104775 w 10848975"/>
              <a:gd name="connsiteY6" fmla="*/ 4095750 h 6638925"/>
              <a:gd name="connsiteX7" fmla="*/ 0 w 10848975"/>
              <a:gd name="connsiteY7" fmla="*/ 4171950 h 6638925"/>
              <a:gd name="connsiteX8" fmla="*/ 152400 w 10848975"/>
              <a:gd name="connsiteY8" fmla="*/ 4533900 h 6638925"/>
              <a:gd name="connsiteX9" fmla="*/ 485775 w 10848975"/>
              <a:gd name="connsiteY9" fmla="*/ 5276850 h 6638925"/>
              <a:gd name="connsiteX10" fmla="*/ 752475 w 10848975"/>
              <a:gd name="connsiteY10" fmla="*/ 5686425 h 6638925"/>
              <a:gd name="connsiteX11" fmla="*/ 866775 w 10848975"/>
              <a:gd name="connsiteY11" fmla="*/ 5943600 h 6638925"/>
              <a:gd name="connsiteX12" fmla="*/ 1085850 w 10848975"/>
              <a:gd name="connsiteY12" fmla="*/ 6257925 h 6638925"/>
              <a:gd name="connsiteX13" fmla="*/ 1352550 w 10848975"/>
              <a:gd name="connsiteY13" fmla="*/ 6181725 h 6638925"/>
              <a:gd name="connsiteX14" fmla="*/ 1590675 w 10848975"/>
              <a:gd name="connsiteY14" fmla="*/ 6153150 h 6638925"/>
              <a:gd name="connsiteX15" fmla="*/ 3571875 w 10848975"/>
              <a:gd name="connsiteY15" fmla="*/ 6162675 h 6638925"/>
              <a:gd name="connsiteX16" fmla="*/ 3781425 w 10848975"/>
              <a:gd name="connsiteY16" fmla="*/ 6172200 h 6638925"/>
              <a:gd name="connsiteX17" fmla="*/ 4048125 w 10848975"/>
              <a:gd name="connsiteY17" fmla="*/ 6229350 h 6638925"/>
              <a:gd name="connsiteX18" fmla="*/ 4267200 w 10848975"/>
              <a:gd name="connsiteY18" fmla="*/ 6305550 h 6638925"/>
              <a:gd name="connsiteX19" fmla="*/ 4562475 w 10848975"/>
              <a:gd name="connsiteY19" fmla="*/ 6467475 h 6638925"/>
              <a:gd name="connsiteX20" fmla="*/ 4762500 w 10848975"/>
              <a:gd name="connsiteY20" fmla="*/ 6629400 h 6638925"/>
              <a:gd name="connsiteX21" fmla="*/ 5257800 w 10848975"/>
              <a:gd name="connsiteY21" fmla="*/ 6486525 h 6638925"/>
              <a:gd name="connsiteX22" fmla="*/ 5229225 w 10848975"/>
              <a:gd name="connsiteY22" fmla="*/ 6629400 h 6638925"/>
              <a:gd name="connsiteX23" fmla="*/ 5924550 w 10848975"/>
              <a:gd name="connsiteY23" fmla="*/ 6638925 h 6638925"/>
              <a:gd name="connsiteX24" fmla="*/ 5905500 w 10848975"/>
              <a:gd name="connsiteY24" fmla="*/ 6400800 h 6638925"/>
              <a:gd name="connsiteX25" fmla="*/ 8753475 w 10848975"/>
              <a:gd name="connsiteY25" fmla="*/ 6381750 h 6638925"/>
              <a:gd name="connsiteX26" fmla="*/ 8743950 w 10848975"/>
              <a:gd name="connsiteY26" fmla="*/ 4429125 h 6638925"/>
              <a:gd name="connsiteX27" fmla="*/ 9334500 w 10848975"/>
              <a:gd name="connsiteY27" fmla="*/ 4438650 h 6638925"/>
              <a:gd name="connsiteX28" fmla="*/ 10848975 w 10848975"/>
              <a:gd name="connsiteY28" fmla="*/ 4572000 h 6638925"/>
              <a:gd name="connsiteX29" fmla="*/ 10763250 w 10848975"/>
              <a:gd name="connsiteY29" fmla="*/ 0 h 6638925"/>
              <a:gd name="connsiteX30" fmla="*/ 9963150 w 10848975"/>
              <a:gd name="connsiteY30" fmla="*/ 514350 h 6638925"/>
              <a:gd name="connsiteX31" fmla="*/ 8039100 w 10848975"/>
              <a:gd name="connsiteY31" fmla="*/ 2781300 h 6638925"/>
              <a:gd name="connsiteX32" fmla="*/ 8010525 w 10848975"/>
              <a:gd name="connsiteY32" fmla="*/ 2771775 h 6638925"/>
              <a:gd name="connsiteX33" fmla="*/ 6153150 w 10848975"/>
              <a:gd name="connsiteY33" fmla="*/ 4552950 h 6638925"/>
              <a:gd name="connsiteX34" fmla="*/ 4591050 w 10848975"/>
              <a:gd name="connsiteY34" fmla="*/ 2581275 h 6638925"/>
              <a:gd name="connsiteX0" fmla="*/ 4591050 w 10848975"/>
              <a:gd name="connsiteY0" fmla="*/ 2581275 h 6638925"/>
              <a:gd name="connsiteX1" fmla="*/ 3209925 w 10848975"/>
              <a:gd name="connsiteY1" fmla="*/ 3028950 h 6638925"/>
              <a:gd name="connsiteX2" fmla="*/ 1704975 w 10848975"/>
              <a:gd name="connsiteY2" fmla="*/ 3524250 h 6638925"/>
              <a:gd name="connsiteX3" fmla="*/ 1019175 w 10848975"/>
              <a:gd name="connsiteY3" fmla="*/ 3514725 h 6638925"/>
              <a:gd name="connsiteX4" fmla="*/ 857250 w 10848975"/>
              <a:gd name="connsiteY4" fmla="*/ 3495675 h 6638925"/>
              <a:gd name="connsiteX5" fmla="*/ 762000 w 10848975"/>
              <a:gd name="connsiteY5" fmla="*/ 3600450 h 6638925"/>
              <a:gd name="connsiteX6" fmla="*/ 104775 w 10848975"/>
              <a:gd name="connsiteY6" fmla="*/ 4095750 h 6638925"/>
              <a:gd name="connsiteX7" fmla="*/ 0 w 10848975"/>
              <a:gd name="connsiteY7" fmla="*/ 4171950 h 6638925"/>
              <a:gd name="connsiteX8" fmla="*/ 152400 w 10848975"/>
              <a:gd name="connsiteY8" fmla="*/ 4533900 h 6638925"/>
              <a:gd name="connsiteX9" fmla="*/ 485775 w 10848975"/>
              <a:gd name="connsiteY9" fmla="*/ 5276850 h 6638925"/>
              <a:gd name="connsiteX10" fmla="*/ 752475 w 10848975"/>
              <a:gd name="connsiteY10" fmla="*/ 5686425 h 6638925"/>
              <a:gd name="connsiteX11" fmla="*/ 866775 w 10848975"/>
              <a:gd name="connsiteY11" fmla="*/ 5943600 h 6638925"/>
              <a:gd name="connsiteX12" fmla="*/ 1085850 w 10848975"/>
              <a:gd name="connsiteY12" fmla="*/ 6257925 h 6638925"/>
              <a:gd name="connsiteX13" fmla="*/ 1352550 w 10848975"/>
              <a:gd name="connsiteY13" fmla="*/ 6181725 h 6638925"/>
              <a:gd name="connsiteX14" fmla="*/ 1590675 w 10848975"/>
              <a:gd name="connsiteY14" fmla="*/ 6153150 h 6638925"/>
              <a:gd name="connsiteX15" fmla="*/ 3571875 w 10848975"/>
              <a:gd name="connsiteY15" fmla="*/ 6162675 h 6638925"/>
              <a:gd name="connsiteX16" fmla="*/ 3781425 w 10848975"/>
              <a:gd name="connsiteY16" fmla="*/ 6172200 h 6638925"/>
              <a:gd name="connsiteX17" fmla="*/ 4048125 w 10848975"/>
              <a:gd name="connsiteY17" fmla="*/ 6229350 h 6638925"/>
              <a:gd name="connsiteX18" fmla="*/ 4267200 w 10848975"/>
              <a:gd name="connsiteY18" fmla="*/ 6305550 h 6638925"/>
              <a:gd name="connsiteX19" fmla="*/ 4562475 w 10848975"/>
              <a:gd name="connsiteY19" fmla="*/ 6467475 h 6638925"/>
              <a:gd name="connsiteX20" fmla="*/ 4762500 w 10848975"/>
              <a:gd name="connsiteY20" fmla="*/ 6629400 h 6638925"/>
              <a:gd name="connsiteX21" fmla="*/ 5257800 w 10848975"/>
              <a:gd name="connsiteY21" fmla="*/ 6486525 h 6638925"/>
              <a:gd name="connsiteX22" fmla="*/ 5229225 w 10848975"/>
              <a:gd name="connsiteY22" fmla="*/ 6629400 h 6638925"/>
              <a:gd name="connsiteX23" fmla="*/ 5924550 w 10848975"/>
              <a:gd name="connsiteY23" fmla="*/ 6638925 h 6638925"/>
              <a:gd name="connsiteX24" fmla="*/ 5905500 w 10848975"/>
              <a:gd name="connsiteY24" fmla="*/ 6400800 h 6638925"/>
              <a:gd name="connsiteX25" fmla="*/ 8753475 w 10848975"/>
              <a:gd name="connsiteY25" fmla="*/ 6381750 h 6638925"/>
              <a:gd name="connsiteX26" fmla="*/ 8743950 w 10848975"/>
              <a:gd name="connsiteY26" fmla="*/ 4429125 h 6638925"/>
              <a:gd name="connsiteX27" fmla="*/ 9334500 w 10848975"/>
              <a:gd name="connsiteY27" fmla="*/ 4438650 h 6638925"/>
              <a:gd name="connsiteX28" fmla="*/ 10848975 w 10848975"/>
              <a:gd name="connsiteY28" fmla="*/ 4572000 h 6638925"/>
              <a:gd name="connsiteX29" fmla="*/ 10763250 w 10848975"/>
              <a:gd name="connsiteY29" fmla="*/ 0 h 6638925"/>
              <a:gd name="connsiteX30" fmla="*/ 10315575 w 10848975"/>
              <a:gd name="connsiteY30" fmla="*/ 266700 h 6638925"/>
              <a:gd name="connsiteX31" fmla="*/ 9963150 w 10848975"/>
              <a:gd name="connsiteY31" fmla="*/ 514350 h 6638925"/>
              <a:gd name="connsiteX32" fmla="*/ 8039100 w 10848975"/>
              <a:gd name="connsiteY32" fmla="*/ 2781300 h 6638925"/>
              <a:gd name="connsiteX33" fmla="*/ 8010525 w 10848975"/>
              <a:gd name="connsiteY33" fmla="*/ 2771775 h 6638925"/>
              <a:gd name="connsiteX34" fmla="*/ 6153150 w 10848975"/>
              <a:gd name="connsiteY34" fmla="*/ 4552950 h 6638925"/>
              <a:gd name="connsiteX35" fmla="*/ 4591050 w 10848975"/>
              <a:gd name="connsiteY35" fmla="*/ 2581275 h 6638925"/>
              <a:gd name="connsiteX0" fmla="*/ 4591050 w 10848975"/>
              <a:gd name="connsiteY0" fmla="*/ 2581275 h 6638925"/>
              <a:gd name="connsiteX1" fmla="*/ 3209925 w 10848975"/>
              <a:gd name="connsiteY1" fmla="*/ 3028950 h 6638925"/>
              <a:gd name="connsiteX2" fmla="*/ 1704975 w 10848975"/>
              <a:gd name="connsiteY2" fmla="*/ 3524250 h 6638925"/>
              <a:gd name="connsiteX3" fmla="*/ 1019175 w 10848975"/>
              <a:gd name="connsiteY3" fmla="*/ 3514725 h 6638925"/>
              <a:gd name="connsiteX4" fmla="*/ 857250 w 10848975"/>
              <a:gd name="connsiteY4" fmla="*/ 3495675 h 6638925"/>
              <a:gd name="connsiteX5" fmla="*/ 762000 w 10848975"/>
              <a:gd name="connsiteY5" fmla="*/ 3600450 h 6638925"/>
              <a:gd name="connsiteX6" fmla="*/ 104775 w 10848975"/>
              <a:gd name="connsiteY6" fmla="*/ 4095750 h 6638925"/>
              <a:gd name="connsiteX7" fmla="*/ 0 w 10848975"/>
              <a:gd name="connsiteY7" fmla="*/ 4171950 h 6638925"/>
              <a:gd name="connsiteX8" fmla="*/ 152400 w 10848975"/>
              <a:gd name="connsiteY8" fmla="*/ 4533900 h 6638925"/>
              <a:gd name="connsiteX9" fmla="*/ 485775 w 10848975"/>
              <a:gd name="connsiteY9" fmla="*/ 5276850 h 6638925"/>
              <a:gd name="connsiteX10" fmla="*/ 752475 w 10848975"/>
              <a:gd name="connsiteY10" fmla="*/ 5686425 h 6638925"/>
              <a:gd name="connsiteX11" fmla="*/ 866775 w 10848975"/>
              <a:gd name="connsiteY11" fmla="*/ 5943600 h 6638925"/>
              <a:gd name="connsiteX12" fmla="*/ 1085850 w 10848975"/>
              <a:gd name="connsiteY12" fmla="*/ 6257925 h 6638925"/>
              <a:gd name="connsiteX13" fmla="*/ 1352550 w 10848975"/>
              <a:gd name="connsiteY13" fmla="*/ 6181725 h 6638925"/>
              <a:gd name="connsiteX14" fmla="*/ 1590675 w 10848975"/>
              <a:gd name="connsiteY14" fmla="*/ 6153150 h 6638925"/>
              <a:gd name="connsiteX15" fmla="*/ 3571875 w 10848975"/>
              <a:gd name="connsiteY15" fmla="*/ 6162675 h 6638925"/>
              <a:gd name="connsiteX16" fmla="*/ 3781425 w 10848975"/>
              <a:gd name="connsiteY16" fmla="*/ 6172200 h 6638925"/>
              <a:gd name="connsiteX17" fmla="*/ 4048125 w 10848975"/>
              <a:gd name="connsiteY17" fmla="*/ 6229350 h 6638925"/>
              <a:gd name="connsiteX18" fmla="*/ 4267200 w 10848975"/>
              <a:gd name="connsiteY18" fmla="*/ 6305550 h 6638925"/>
              <a:gd name="connsiteX19" fmla="*/ 4562475 w 10848975"/>
              <a:gd name="connsiteY19" fmla="*/ 6467475 h 6638925"/>
              <a:gd name="connsiteX20" fmla="*/ 4762500 w 10848975"/>
              <a:gd name="connsiteY20" fmla="*/ 6629400 h 6638925"/>
              <a:gd name="connsiteX21" fmla="*/ 5257800 w 10848975"/>
              <a:gd name="connsiteY21" fmla="*/ 6486525 h 6638925"/>
              <a:gd name="connsiteX22" fmla="*/ 5229225 w 10848975"/>
              <a:gd name="connsiteY22" fmla="*/ 6629400 h 6638925"/>
              <a:gd name="connsiteX23" fmla="*/ 5924550 w 10848975"/>
              <a:gd name="connsiteY23" fmla="*/ 6638925 h 6638925"/>
              <a:gd name="connsiteX24" fmla="*/ 5905500 w 10848975"/>
              <a:gd name="connsiteY24" fmla="*/ 6400800 h 6638925"/>
              <a:gd name="connsiteX25" fmla="*/ 8753475 w 10848975"/>
              <a:gd name="connsiteY25" fmla="*/ 6381750 h 6638925"/>
              <a:gd name="connsiteX26" fmla="*/ 8743950 w 10848975"/>
              <a:gd name="connsiteY26" fmla="*/ 4429125 h 6638925"/>
              <a:gd name="connsiteX27" fmla="*/ 9334500 w 10848975"/>
              <a:gd name="connsiteY27" fmla="*/ 4438650 h 6638925"/>
              <a:gd name="connsiteX28" fmla="*/ 10848975 w 10848975"/>
              <a:gd name="connsiteY28" fmla="*/ 4572000 h 6638925"/>
              <a:gd name="connsiteX29" fmla="*/ 10763250 w 10848975"/>
              <a:gd name="connsiteY29" fmla="*/ 0 h 6638925"/>
              <a:gd name="connsiteX30" fmla="*/ 10372725 w 10848975"/>
              <a:gd name="connsiteY30" fmla="*/ 57150 h 6638925"/>
              <a:gd name="connsiteX31" fmla="*/ 9963150 w 10848975"/>
              <a:gd name="connsiteY31" fmla="*/ 514350 h 6638925"/>
              <a:gd name="connsiteX32" fmla="*/ 8039100 w 10848975"/>
              <a:gd name="connsiteY32" fmla="*/ 2781300 h 6638925"/>
              <a:gd name="connsiteX33" fmla="*/ 8010525 w 10848975"/>
              <a:gd name="connsiteY33" fmla="*/ 2771775 h 6638925"/>
              <a:gd name="connsiteX34" fmla="*/ 6153150 w 10848975"/>
              <a:gd name="connsiteY34" fmla="*/ 4552950 h 6638925"/>
              <a:gd name="connsiteX35" fmla="*/ 4591050 w 10848975"/>
              <a:gd name="connsiteY35" fmla="*/ 2581275 h 663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48975" h="6638925">
                <a:moveTo>
                  <a:pt x="4591050" y="2581275"/>
                </a:moveTo>
                <a:lnTo>
                  <a:pt x="3209925" y="3028950"/>
                </a:lnTo>
                <a:lnTo>
                  <a:pt x="1704975" y="3524250"/>
                </a:lnTo>
                <a:lnTo>
                  <a:pt x="1019175" y="3514725"/>
                </a:lnTo>
                <a:lnTo>
                  <a:pt x="857250" y="3495675"/>
                </a:lnTo>
                <a:lnTo>
                  <a:pt x="762000" y="3600450"/>
                </a:lnTo>
                <a:lnTo>
                  <a:pt x="104775" y="4095750"/>
                </a:lnTo>
                <a:lnTo>
                  <a:pt x="0" y="4171950"/>
                </a:lnTo>
                <a:lnTo>
                  <a:pt x="152400" y="4533900"/>
                </a:lnTo>
                <a:lnTo>
                  <a:pt x="485775" y="5276850"/>
                </a:lnTo>
                <a:lnTo>
                  <a:pt x="752475" y="5686425"/>
                </a:lnTo>
                <a:lnTo>
                  <a:pt x="866775" y="5943600"/>
                </a:lnTo>
                <a:lnTo>
                  <a:pt x="1085850" y="6257925"/>
                </a:lnTo>
                <a:lnTo>
                  <a:pt x="1352550" y="6181725"/>
                </a:lnTo>
                <a:lnTo>
                  <a:pt x="1590675" y="6153150"/>
                </a:lnTo>
                <a:lnTo>
                  <a:pt x="3571875" y="6162675"/>
                </a:lnTo>
                <a:lnTo>
                  <a:pt x="3781425" y="6172200"/>
                </a:lnTo>
                <a:lnTo>
                  <a:pt x="4048125" y="6229350"/>
                </a:lnTo>
                <a:lnTo>
                  <a:pt x="4267200" y="6305550"/>
                </a:lnTo>
                <a:lnTo>
                  <a:pt x="4562475" y="6467475"/>
                </a:lnTo>
                <a:lnTo>
                  <a:pt x="4762500" y="6629400"/>
                </a:lnTo>
                <a:lnTo>
                  <a:pt x="5257800" y="6486525"/>
                </a:lnTo>
                <a:lnTo>
                  <a:pt x="5229225" y="6629400"/>
                </a:lnTo>
                <a:lnTo>
                  <a:pt x="5924550" y="6638925"/>
                </a:lnTo>
                <a:lnTo>
                  <a:pt x="5905500" y="6400800"/>
                </a:lnTo>
                <a:lnTo>
                  <a:pt x="8753475" y="6381750"/>
                </a:lnTo>
                <a:lnTo>
                  <a:pt x="8743950" y="4429125"/>
                </a:lnTo>
                <a:lnTo>
                  <a:pt x="9334500" y="4438650"/>
                </a:lnTo>
                <a:lnTo>
                  <a:pt x="10848975" y="4572000"/>
                </a:lnTo>
                <a:lnTo>
                  <a:pt x="10763250" y="0"/>
                </a:lnTo>
                <a:lnTo>
                  <a:pt x="10372725" y="57150"/>
                </a:lnTo>
                <a:lnTo>
                  <a:pt x="9963150" y="514350"/>
                </a:lnTo>
                <a:lnTo>
                  <a:pt x="8039100" y="2781300"/>
                </a:lnTo>
                <a:lnTo>
                  <a:pt x="8010525" y="2771775"/>
                </a:lnTo>
                <a:lnTo>
                  <a:pt x="6153150" y="4552950"/>
                </a:lnTo>
                <a:lnTo>
                  <a:pt x="4591050" y="2581275"/>
                </a:ln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DB61E8-C034-4375-95AE-23FD7D9A64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7" t="4620" r="9334" b="20819"/>
          <a:stretch/>
        </p:blipFill>
        <p:spPr>
          <a:xfrm>
            <a:off x="6826794" y="1906737"/>
            <a:ext cx="11044206" cy="10241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08" y="214866"/>
            <a:ext cx="23100633" cy="1464309"/>
          </a:xfrm>
        </p:spPr>
        <p:txBody>
          <a:bodyPr>
            <a:normAutofit/>
          </a:bodyPr>
          <a:lstStyle/>
          <a:p>
            <a:r>
              <a:rPr lang="en-US" dirty="0"/>
              <a:t>Preliminary Feasibility Study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E347E3-FC25-4A5C-8F49-EFF49FD5ABA3}"/>
              </a:ext>
            </a:extLst>
          </p:cNvPr>
          <p:cNvCxnSpPr>
            <a:cxnSpLocks/>
          </p:cNvCxnSpPr>
          <p:nvPr/>
        </p:nvCxnSpPr>
        <p:spPr>
          <a:xfrm flipV="1">
            <a:off x="8496300" y="2641852"/>
            <a:ext cx="7334250" cy="9245348"/>
          </a:xfrm>
          <a:prstGeom prst="line">
            <a:avLst/>
          </a:prstGeom>
          <a:ln w="41275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C81210F-0D35-4671-88DA-BAC0E2F27A96}"/>
              </a:ext>
            </a:extLst>
          </p:cNvPr>
          <p:cNvSpPr txBox="1"/>
          <p:nvPr/>
        </p:nvSpPr>
        <p:spPr>
          <a:xfrm>
            <a:off x="8782050" y="4876800"/>
            <a:ext cx="146685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accent1"/>
                </a:solidFill>
                <a:latin typeface="Arial Black" panose="020B0A04020102020204" pitchFamily="34" charset="0"/>
              </a:rPr>
              <a:t>(SITE ACREAGE NOTED INCLUDES ±2.5 ACRE FIRE STATION TRACT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3CD6F-331E-4E1C-A81B-3F90E23717E5}"/>
              </a:ext>
            </a:extLst>
          </p:cNvPr>
          <p:cNvSpPr txBox="1"/>
          <p:nvPr/>
        </p:nvSpPr>
        <p:spPr>
          <a:xfrm>
            <a:off x="1253454" y="3158742"/>
            <a:ext cx="585787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School Site Acquisition: </a:t>
            </a:r>
          </a:p>
          <a:p>
            <a:pPr marL="457200" indent="-45720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  WTCC – 33.523 acres</a:t>
            </a:r>
          </a:p>
          <a:p>
            <a:pPr marL="457200" indent="-45720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  Town – 2.50 acres </a:t>
            </a:r>
          </a:p>
          <a:p>
            <a:pPr>
              <a:spcAft>
                <a:spcPts val="400"/>
              </a:spcAft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       (Fire Station Site)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9839EA-F1FF-4FD2-B89B-6F15D3BBC003}"/>
              </a:ext>
            </a:extLst>
          </p:cNvPr>
          <p:cNvSpPr txBox="1"/>
          <p:nvPr/>
        </p:nvSpPr>
        <p:spPr>
          <a:xfrm>
            <a:off x="1253454" y="6915857"/>
            <a:ext cx="5857875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Morrisville Leases: </a:t>
            </a:r>
          </a:p>
          <a:p>
            <a:pPr marL="571500" indent="-57150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WTCC – ±17.30 acres</a:t>
            </a:r>
          </a:p>
          <a:p>
            <a:pPr marL="457200" indent="-457200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BOE  – ±2.5 acres </a:t>
            </a:r>
          </a:p>
          <a:p>
            <a:pPr>
              <a:spcAft>
                <a:spcPts val="400"/>
              </a:spcAft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    (Future Fire Station Site)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478816-3ADE-4E37-AAF8-67148C46FDA9}"/>
              </a:ext>
            </a:extLst>
          </p:cNvPr>
          <p:cNvSpPr txBox="1"/>
          <p:nvPr/>
        </p:nvSpPr>
        <p:spPr>
          <a:xfrm>
            <a:off x="18209653" y="3150254"/>
            <a:ext cx="5794376" cy="855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School Site Program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(Per Feasibility Study)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High school building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1,000-1,200 students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Circulation Drives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Parent queuing space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Parking lots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Bus parking lot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Multipurpose Field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Outdoor basketball court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Competition Field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Stadium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Stormwater devices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Connection to WTCC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Connection to Town Park</a:t>
            </a:r>
          </a:p>
        </p:txBody>
      </p:sp>
    </p:spTree>
    <p:extLst>
      <p:ext uri="{BB962C8B-B14F-4D97-AF65-F5344CB8AC3E}">
        <p14:creationId xmlns:p14="http://schemas.microsoft.com/office/powerpoint/2010/main" val="329586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75964" y="214866"/>
            <a:ext cx="22450128" cy="1464309"/>
          </a:xfrm>
        </p:spPr>
        <p:txBody>
          <a:bodyPr>
            <a:normAutofit/>
          </a:bodyPr>
          <a:lstStyle/>
          <a:p>
            <a:r>
              <a:rPr lang="en-US" dirty="0"/>
              <a:t>Cedar Fork ES Site – High School Program/JUA Opportunities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0C70FA-4BEB-48AF-B6DF-9C9957830A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9" t="9793" r="16644" b="14241"/>
          <a:stretch/>
        </p:blipFill>
        <p:spPr>
          <a:xfrm rot="16200000">
            <a:off x="2181229" y="2330709"/>
            <a:ext cx="10084595" cy="929932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88F19F-08E1-4857-9C73-497D386EB3DA}"/>
              </a:ext>
            </a:extLst>
          </p:cNvPr>
          <p:cNvSpPr txBox="1"/>
          <p:nvPr/>
        </p:nvSpPr>
        <p:spPr>
          <a:xfrm>
            <a:off x="12487154" y="3995677"/>
            <a:ext cx="11890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1467" lvl="1" indent="-85725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accent1"/>
                </a:solidFill>
              </a:rPr>
              <a:t>Softball Field</a:t>
            </a:r>
          </a:p>
          <a:p>
            <a:pPr marL="1771467" lvl="1" indent="-85725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accent1"/>
                </a:solidFill>
              </a:rPr>
              <a:t>Tennis Courts</a:t>
            </a:r>
          </a:p>
          <a:p>
            <a:pPr marL="1771467" lvl="1" indent="-85725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accent1"/>
                </a:solidFill>
              </a:rPr>
              <a:t>Drive &amp; Parking Access</a:t>
            </a:r>
          </a:p>
          <a:p>
            <a:pPr marL="1771467" lvl="1" indent="-85725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accent1"/>
                </a:solidFill>
              </a:rPr>
              <a:t>Restrooms/Storage Building</a:t>
            </a:r>
          </a:p>
        </p:txBody>
      </p:sp>
    </p:spTree>
    <p:extLst>
      <p:ext uri="{BB962C8B-B14F-4D97-AF65-F5344CB8AC3E}">
        <p14:creationId xmlns:p14="http://schemas.microsoft.com/office/powerpoint/2010/main" val="393052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18" y="178768"/>
            <a:ext cx="23027951" cy="1464309"/>
          </a:xfrm>
        </p:spPr>
        <p:txBody>
          <a:bodyPr>
            <a:normAutofit fontScale="90000"/>
          </a:bodyPr>
          <a:lstStyle/>
          <a:p>
            <a:r>
              <a:rPr lang="en-US" dirty="0"/>
              <a:t>Mills Park/Mills Park ES &amp; MS - High School Program/JUA Opportunities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6E82BF6-5C73-444B-AB39-EB593964A1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2" t="16293" r="13474" b="37575"/>
          <a:stretch/>
        </p:blipFill>
        <p:spPr>
          <a:xfrm>
            <a:off x="1714500" y="1914981"/>
            <a:ext cx="11502120" cy="1010937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C8A178-C7E4-4144-8947-9B9BAD39BB69}"/>
              </a:ext>
            </a:extLst>
          </p:cNvPr>
          <p:cNvSpPr txBox="1"/>
          <p:nvPr/>
        </p:nvSpPr>
        <p:spPr>
          <a:xfrm>
            <a:off x="12599400" y="4291876"/>
            <a:ext cx="122072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1467" lvl="1" indent="-85725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accent1"/>
                </a:solidFill>
              </a:rPr>
              <a:t>Baseball Field</a:t>
            </a:r>
          </a:p>
          <a:p>
            <a:pPr marL="1771467" lvl="1" indent="-85725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accent1"/>
                </a:solidFill>
              </a:rPr>
              <a:t>Drive and Parking Access</a:t>
            </a:r>
          </a:p>
          <a:p>
            <a:pPr marL="1771467" lvl="1" indent="-85725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accent1"/>
                </a:solidFill>
              </a:rPr>
              <a:t>Restroom/Storage Building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AD760CE2-9781-43CA-86D0-4C335460B2EB}"/>
              </a:ext>
            </a:extLst>
          </p:cNvPr>
          <p:cNvSpPr/>
          <p:nvPr/>
        </p:nvSpPr>
        <p:spPr>
          <a:xfrm>
            <a:off x="6962776" y="4924426"/>
            <a:ext cx="800100" cy="8953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81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First Reading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97597" y="3200372"/>
            <a:ext cx="20043775" cy="8736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en-US" sz="5400" dirty="0"/>
              <a:t>End of First Reading Presentation.</a:t>
            </a:r>
          </a:p>
          <a:p>
            <a:pPr algn="ctr">
              <a:buFont typeface="Arial" charset="0"/>
              <a:buNone/>
            </a:pPr>
            <a:endParaRPr lang="en-US" altLang="en-US" sz="5400" dirty="0"/>
          </a:p>
          <a:p>
            <a:pPr algn="ctr">
              <a:buFont typeface="Arial" charset="0"/>
              <a:buNone/>
            </a:pPr>
            <a:endParaRPr lang="en-US" altLang="en-US" sz="5400" dirty="0"/>
          </a:p>
          <a:p>
            <a:pPr algn="ctr">
              <a:buFont typeface="Arial" charset="0"/>
              <a:buNone/>
            </a:pPr>
            <a:endParaRPr lang="en-US" altLang="en-US" sz="5400" dirty="0"/>
          </a:p>
          <a:p>
            <a:pPr algn="ctr">
              <a:buFont typeface="Arial" charset="0"/>
              <a:buNone/>
            </a:pPr>
            <a:endParaRPr lang="en-US" altLang="en-US" sz="5400" dirty="0"/>
          </a:p>
          <a:p>
            <a:pPr algn="ctr">
              <a:buFont typeface="Arial" charset="0"/>
              <a:buNone/>
            </a:pPr>
            <a:endParaRPr lang="en-US" altLang="en-US" sz="5400" dirty="0"/>
          </a:p>
          <a:p>
            <a:pPr algn="ctr">
              <a:buFont typeface="Arial" charset="0"/>
              <a:buNone/>
            </a:pPr>
            <a:endParaRPr lang="en-US" altLang="en-US" sz="5400" dirty="0"/>
          </a:p>
          <a:p>
            <a:pPr algn="ctr">
              <a:buFont typeface="Arial" charset="0"/>
              <a:buNone/>
            </a:pPr>
            <a:r>
              <a:rPr lang="en-US" altLang="en-US" sz="5400" dirty="0"/>
              <a:t>Questions?</a:t>
            </a:r>
          </a:p>
          <a:p>
            <a:endParaRPr lang="en-US" sz="4400" dirty="0"/>
          </a:p>
        </p:txBody>
      </p:sp>
      <p:sp>
        <p:nvSpPr>
          <p:cNvPr id="4" name="AutoShap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3C6C8ED-06EC-48EF-BD5F-8A2B79EC68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6425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Google Shape;237;p1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9B89EDD-B1CD-4EA1-835A-39097EA298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4474" y="4474632"/>
            <a:ext cx="7250022" cy="5210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465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CPSS">
      <a:dk1>
        <a:srgbClr val="91969B"/>
      </a:dk1>
      <a:lt1>
        <a:srgbClr val="FFFFFF"/>
      </a:lt1>
      <a:dk2>
        <a:srgbClr val="CACACA"/>
      </a:dk2>
      <a:lt2>
        <a:srgbClr val="FFFFFF"/>
      </a:lt2>
      <a:accent1>
        <a:srgbClr val="4B5050"/>
      </a:accent1>
      <a:accent2>
        <a:srgbClr val="F58025"/>
      </a:accent2>
      <a:accent3>
        <a:srgbClr val="DB0962"/>
      </a:accent3>
      <a:accent4>
        <a:srgbClr val="005595"/>
      </a:accent4>
      <a:accent5>
        <a:srgbClr val="00AFDB"/>
      </a:accent5>
      <a:accent6>
        <a:srgbClr val="C1D82F"/>
      </a:accent6>
      <a:hlink>
        <a:srgbClr val="DB0962"/>
      </a:hlink>
      <a:folHlink>
        <a:srgbClr val="FFDE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30861</TotalTime>
  <Words>319</Words>
  <Application>Microsoft Office PowerPoint</Application>
  <PresentationFormat>Custom</PresentationFormat>
  <Paragraphs>76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Lato Light</vt:lpstr>
      <vt:lpstr>Wingdings</vt:lpstr>
      <vt:lpstr>Office Theme</vt:lpstr>
      <vt:lpstr>Wake County Board of Education  - Interlocal Agreement with Town of Morrisville &amp; Wake Technical Community College  - Lease with Town of Morrisville For Fire Station Site:  - First Amendment to Cedar Fork ES Joint Use Agreement with Town of Morrisville</vt:lpstr>
      <vt:lpstr>High School Target: Western Wake County/Morrisville Area </vt:lpstr>
      <vt:lpstr>Wake Technical Community College (WTCC) RTP Campus</vt:lpstr>
      <vt:lpstr>Proposed H-14 High School Site at WTCC RTP Campus</vt:lpstr>
      <vt:lpstr>Town Fire Station Site Exchange and Future Park Locations</vt:lpstr>
      <vt:lpstr>Preliminary Feasibility Study</vt:lpstr>
      <vt:lpstr>Cedar Fork ES Site – High School Program/JUA Opportunities</vt:lpstr>
      <vt:lpstr>Mills Park/Mills Park ES &amp; MS - High School Program/JUA Opportunities</vt:lpstr>
      <vt:lpstr>End of First Reading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</dc:creator>
  <cp:lastModifiedBy>Betty Parker _ Staff - RealEstateServices</cp:lastModifiedBy>
  <cp:revision>3935</cp:revision>
  <cp:lastPrinted>2022-09-22T14:43:08Z</cp:lastPrinted>
  <dcterms:created xsi:type="dcterms:W3CDTF">2014-11-12T21:47:38Z</dcterms:created>
  <dcterms:modified xsi:type="dcterms:W3CDTF">2022-09-28T16:50:28Z</dcterms:modified>
</cp:coreProperties>
</file>