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2" r:id="rId1"/>
    <p:sldMasterId id="2147483693" r:id="rId2"/>
  </p:sldMasterIdLst>
  <p:notesMasterIdLst>
    <p:notesMasterId r:id="rId9"/>
  </p:notesMasterIdLst>
  <p:sldIdLst>
    <p:sldId id="256" r:id="rId3"/>
    <p:sldId id="257" r:id="rId4"/>
    <p:sldId id="258" r:id="rId5"/>
    <p:sldId id="259" r:id="rId6"/>
    <p:sldId id="260" r:id="rId7"/>
    <p:sldId id="261" r:id="rId8"/>
  </p:sldIdLst>
  <p:sldSz cx="9144000" cy="5143500" type="screen16x9"/>
  <p:notesSz cx="6858000" cy="9144000"/>
  <p:embeddedFontLst>
    <p:embeddedFont>
      <p:font typeface="Calibri" panose="020F0502020204030204" pitchFamily="34" charset="0"/>
      <p:regular r:id="rId10"/>
      <p:bold r:id="rId11"/>
      <p:italic r:id="rId12"/>
      <p:boldItalic r:id="rId13"/>
    </p:embeddedFont>
    <p:embeddedFont>
      <p:font typeface="Montserrat" panose="00000500000000000000" pitchFamily="2" charset="0"/>
      <p:regular r:id="rId14"/>
      <p:bold r:id="rId15"/>
      <p:italic r:id="rId16"/>
      <p:boldItalic r:id="rId17"/>
    </p:embeddedFont>
    <p:embeddedFont>
      <p:font typeface="Montserrat Medium" panose="000006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9B0733-8A5B-446D-9A76-D557D7AFC641}">
  <a:tblStyle styleId="{419B0733-8A5B-446D-9A76-D557D7AFC64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2.fntdata"/><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6.fntdata"/><Relationship Id="rId23" Type="http://schemas.openxmlformats.org/officeDocument/2006/relationships/viewProps" Target="view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b388f241d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b388f241d0_1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b388f241d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b388f241d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6550" algn="l" rtl="0">
              <a:lnSpc>
                <a:spcPct val="115000"/>
              </a:lnSpc>
              <a:spcBef>
                <a:spcPts val="800"/>
              </a:spcBef>
              <a:spcAft>
                <a:spcPts val="0"/>
              </a:spcAft>
              <a:buClr>
                <a:srgbClr val="666666"/>
              </a:buClr>
              <a:buSzPts val="1700"/>
              <a:buFont typeface="Montserrat"/>
              <a:buChar char="●"/>
            </a:pPr>
            <a:r>
              <a:rPr lang="en" sz="1700">
                <a:solidFill>
                  <a:srgbClr val="666666"/>
                </a:solidFill>
                <a:latin typeface="Montserrat"/>
                <a:ea typeface="Montserrat"/>
                <a:cs typeface="Montserrat"/>
                <a:sym typeface="Montserrat"/>
              </a:rPr>
              <a:t>Met with the outgoing University President and Cabinet Members, and the team showed interest.</a:t>
            </a:r>
            <a:endParaRPr sz="1700">
              <a:solidFill>
                <a:srgbClr val="666666"/>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666666"/>
              </a:buClr>
              <a:buSzPts val="1700"/>
              <a:buFont typeface="Montserrat"/>
              <a:buChar char="●"/>
            </a:pPr>
            <a:r>
              <a:rPr lang="en" sz="1700">
                <a:solidFill>
                  <a:srgbClr val="666666"/>
                </a:solidFill>
                <a:latin typeface="Montserrat"/>
                <a:ea typeface="Montserrat"/>
                <a:cs typeface="Montserrat"/>
                <a:sym typeface="Montserrat"/>
              </a:rPr>
              <a:t>University officials are concerned about the number of students that we could possibly have on campus with updates to the CIHS Grant.</a:t>
            </a:r>
            <a:endParaRPr sz="1700">
              <a:solidFill>
                <a:srgbClr val="666666"/>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666666"/>
              </a:buClr>
              <a:buSzPts val="1700"/>
              <a:buFont typeface="Montserrat"/>
              <a:buChar char="●"/>
            </a:pPr>
            <a:r>
              <a:rPr lang="en" sz="1700">
                <a:solidFill>
                  <a:srgbClr val="666666"/>
                </a:solidFill>
                <a:latin typeface="Montserrat"/>
                <a:ea typeface="Montserrat"/>
                <a:cs typeface="Montserrat"/>
                <a:sym typeface="Montserrat"/>
              </a:rPr>
              <a:t>William Peace University is central to many of the families at the Academies, but space on campus is an issue.</a:t>
            </a:r>
            <a:endParaRPr sz="1700">
              <a:solidFill>
                <a:srgbClr val="666666"/>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666666"/>
              </a:buClr>
              <a:buSzPts val="1700"/>
              <a:buFont typeface="Montserrat"/>
              <a:buChar char="●"/>
            </a:pPr>
            <a:r>
              <a:rPr lang="en" sz="1700">
                <a:solidFill>
                  <a:srgbClr val="666666"/>
                </a:solidFill>
                <a:latin typeface="Montserrat"/>
                <a:ea typeface="Montserrat"/>
                <a:cs typeface="Montserrat"/>
                <a:sym typeface="Montserrat"/>
              </a:rPr>
              <a:t>Met with NC State University officials, including…</a:t>
            </a:r>
            <a:endParaRPr sz="1700">
              <a:solidFill>
                <a:srgbClr val="666666"/>
              </a:solidFill>
              <a:latin typeface="Montserrat"/>
              <a:ea typeface="Montserrat"/>
              <a:cs typeface="Montserrat"/>
              <a:sym typeface="Montserrat"/>
            </a:endParaRPr>
          </a:p>
          <a:p>
            <a:pPr marL="457200" lvl="0" indent="-336550" algn="l" rtl="0">
              <a:lnSpc>
                <a:spcPct val="115000"/>
              </a:lnSpc>
              <a:spcBef>
                <a:spcPts val="0"/>
              </a:spcBef>
              <a:spcAft>
                <a:spcPts val="0"/>
              </a:spcAft>
              <a:buClr>
                <a:srgbClr val="666666"/>
              </a:buClr>
              <a:buSzPts val="1700"/>
              <a:buFont typeface="Montserrat"/>
              <a:buChar char="●"/>
            </a:pPr>
            <a:r>
              <a:rPr lang="en" sz="1700">
                <a:solidFill>
                  <a:srgbClr val="666666"/>
                </a:solidFill>
                <a:latin typeface="Montserrat"/>
                <a:ea typeface="Montserrat"/>
                <a:cs typeface="Montserrat"/>
                <a:sym typeface="Montserrat"/>
              </a:rPr>
              <a:t>University officials had several questions regarding the possibility of 9th grade students taking classes on campus.</a:t>
            </a:r>
            <a:endParaRPr sz="1700">
              <a:solidFill>
                <a:srgbClr val="666666"/>
              </a:solidFill>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4b0c2f275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e4b0c2f275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the presentation other contributing factors will be mentioned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e4b0c2f275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2e4b0c2f275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700">
                <a:solidFill>
                  <a:srgbClr val="666666"/>
                </a:solidFill>
                <a:latin typeface="Montserrat"/>
                <a:ea typeface="Montserrat"/>
                <a:cs typeface="Montserrat"/>
                <a:sym typeface="Montserrat"/>
              </a:rPr>
              <a:t>Shaw University is being recommended as a partner for the Men’s and Women’s Leadership Academies. The university has the necessary space and resources to serve our students. When asked about accreditation and financial stability, the University President assured that Shaw University is on solid ground and is willing to share any financial information with WCPSS district officials.</a:t>
            </a:r>
            <a:endParaRPr sz="1700">
              <a:solidFill>
                <a:srgbClr val="666666"/>
              </a:solidFill>
              <a:latin typeface="Montserrat"/>
              <a:ea typeface="Montserrat"/>
              <a:cs typeface="Montserrat"/>
              <a:sym typeface="Montserrat"/>
            </a:endParaRPr>
          </a:p>
          <a:p>
            <a:pPr marL="0" lvl="0" indent="0" algn="l" rtl="0">
              <a:lnSpc>
                <a:spcPct val="115000"/>
              </a:lnSpc>
              <a:spcBef>
                <a:spcPts val="1200"/>
              </a:spcBef>
              <a:spcAft>
                <a:spcPts val="0"/>
              </a:spcAft>
              <a:buClr>
                <a:schemeClr val="dk1"/>
              </a:buClr>
              <a:buSzPts val="1100"/>
              <a:buFont typeface="Arial"/>
              <a:buNone/>
            </a:pPr>
            <a:r>
              <a:rPr lang="en" sz="1700">
                <a:solidFill>
                  <a:srgbClr val="666666"/>
                </a:solidFill>
                <a:latin typeface="Montserrat"/>
                <a:ea typeface="Montserrat"/>
                <a:cs typeface="Montserrat"/>
                <a:sym typeface="Montserrat"/>
              </a:rPr>
              <a:t>According to the ThoughtExchange survey, most responses regarding Shaw University as a potential Early College partner for the Wake Young Men’s/Women’s Leadership Academy were favorable. While many respondents preferred NC State University due to its reputation, they also highlighted Shaw University’s proximity to the Academy, cost-effectiveness, central location, solid academics, and financial stability. Additionally, Shaw University's status as a Historically Black College and University (HBCU) is valued for the experience it offers all students. There is strong support for continuing the Academy's partnership with an HBCU.</a:t>
            </a:r>
            <a:endParaRPr sz="1700">
              <a:solidFill>
                <a:srgbClr val="666666"/>
              </a:solidFill>
              <a:latin typeface="Montserrat"/>
              <a:ea typeface="Montserrat"/>
              <a:cs typeface="Montserrat"/>
              <a:sym typeface="Montserrat"/>
            </a:endParaRPr>
          </a:p>
          <a:p>
            <a:pPr marL="0" lvl="0" indent="0" algn="l" rtl="0">
              <a:lnSpc>
                <a:spcPct val="115000"/>
              </a:lnSpc>
              <a:spcBef>
                <a:spcPts val="1200"/>
              </a:spcBef>
              <a:spcAft>
                <a:spcPts val="0"/>
              </a:spcAft>
              <a:buNone/>
            </a:pPr>
            <a:endParaRPr sz="1700">
              <a:solidFill>
                <a:srgbClr val="666666"/>
              </a:solidFill>
              <a:latin typeface="Montserrat"/>
              <a:ea typeface="Montserrat"/>
              <a:cs typeface="Montserrat"/>
              <a:sym typeface="Montserra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b2e313df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b2e313df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jp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22.jpg"/><Relationship Id="rId4" Type="http://schemas.openxmlformats.org/officeDocument/2006/relationships/image" Target="../media/image21.jp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8.jp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solidFill>
          <a:schemeClr val="lt1"/>
        </a:solidFill>
        <a:effectLst/>
      </p:bgPr>
    </p:bg>
    <p:spTree>
      <p:nvGrpSpPr>
        <p:cNvPr id="1" name="Shape 58"/>
        <p:cNvGrpSpPr/>
        <p:nvPr/>
      </p:nvGrpSpPr>
      <p:grpSpPr>
        <a:xfrm>
          <a:off x="0" y="0"/>
          <a:ext cx="0" cy="0"/>
          <a:chOff x="0" y="0"/>
          <a:chExt cx="0" cy="0"/>
        </a:xfrm>
      </p:grpSpPr>
      <p:pic>
        <p:nvPicPr>
          <p:cNvPr id="59" name="Google Shape;59;p14" descr="A picture containing person, child, young, little&#10;&#10;Description automatically generated"/>
          <p:cNvPicPr preferRelativeResize="0"/>
          <p:nvPr/>
        </p:nvPicPr>
        <p:blipFill rotWithShape="1">
          <a:blip r:embed="rId2">
            <a:alphaModFix/>
          </a:blip>
          <a:srcRect/>
          <a:stretch/>
        </p:blipFill>
        <p:spPr>
          <a:xfrm>
            <a:off x="0" y="0"/>
            <a:ext cx="9144000" cy="2571750"/>
          </a:xfrm>
          <a:prstGeom prst="rect">
            <a:avLst/>
          </a:prstGeom>
          <a:noFill/>
          <a:ln>
            <a:noFill/>
          </a:ln>
        </p:spPr>
      </p:pic>
      <p:pic>
        <p:nvPicPr>
          <p:cNvPr id="60" name="Google Shape;60;p14" descr="Shape, rectangle&#10;&#10;Description automatically generated"/>
          <p:cNvPicPr preferRelativeResize="0"/>
          <p:nvPr/>
        </p:nvPicPr>
        <p:blipFill rotWithShape="1">
          <a:blip r:embed="rId3">
            <a:alphaModFix/>
          </a:blip>
          <a:srcRect/>
          <a:stretch/>
        </p:blipFill>
        <p:spPr>
          <a:xfrm>
            <a:off x="1947074" y="1459736"/>
            <a:ext cx="5249850" cy="2224028"/>
          </a:xfrm>
          <a:prstGeom prst="rect">
            <a:avLst/>
          </a:prstGeom>
          <a:noFill/>
          <a:ln>
            <a:noFill/>
          </a:ln>
        </p:spPr>
      </p:pic>
      <p:sp>
        <p:nvSpPr>
          <p:cNvPr id="61" name="Google Shape;61;p14"/>
          <p:cNvSpPr txBox="1">
            <a:spLocks noGrp="1"/>
          </p:cNvSpPr>
          <p:nvPr>
            <p:ph type="body" idx="1"/>
          </p:nvPr>
        </p:nvSpPr>
        <p:spPr>
          <a:xfrm>
            <a:off x="2123768" y="2544536"/>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Arial"/>
              <a:buNone/>
              <a:defRPr sz="1800">
                <a:solidFill>
                  <a:srgbClr val="FCDB3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62" name="Google Shape;62;p14"/>
          <p:cNvSpPr txBox="1">
            <a:spLocks noGrp="1"/>
          </p:cNvSpPr>
          <p:nvPr>
            <p:ph type="body" idx="2"/>
          </p:nvPr>
        </p:nvSpPr>
        <p:spPr>
          <a:xfrm>
            <a:off x="2123768" y="2928477"/>
            <a:ext cx="4889100" cy="2763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1700"/>
              <a:buFont typeface="Arial"/>
              <a:buNone/>
              <a:defRPr sz="1700" b="0" i="1">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63" name="Google Shape;63;p14"/>
          <p:cNvSpPr txBox="1">
            <a:spLocks noGrp="1"/>
          </p:cNvSpPr>
          <p:nvPr>
            <p:ph type="body" idx="3"/>
          </p:nvPr>
        </p:nvSpPr>
        <p:spPr>
          <a:xfrm>
            <a:off x="2123768" y="2035499"/>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400"/>
              <a:buFont typeface="Arial"/>
              <a:buNone/>
              <a:defRPr sz="2400">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64" name="Google Shape;64;p14"/>
          <p:cNvSpPr/>
          <p:nvPr/>
        </p:nvSpPr>
        <p:spPr>
          <a:xfrm>
            <a:off x="2131142" y="1684183"/>
            <a:ext cx="4881900" cy="1447800"/>
          </a:xfrm>
          <a:prstGeom prst="rect">
            <a:avLst/>
          </a:prstGeom>
          <a:no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Divider 1">
  <p:cSld name="Section Divider 1">
    <p:bg>
      <p:bgPr>
        <a:solidFill>
          <a:schemeClr val="lt1"/>
        </a:solidFill>
        <a:effectLst/>
      </p:bgPr>
    </p:bg>
    <p:spTree>
      <p:nvGrpSpPr>
        <p:cNvPr id="1" name="Shape 65"/>
        <p:cNvGrpSpPr/>
        <p:nvPr/>
      </p:nvGrpSpPr>
      <p:grpSpPr>
        <a:xfrm>
          <a:off x="0" y="0"/>
          <a:ext cx="0" cy="0"/>
          <a:chOff x="0" y="0"/>
          <a:chExt cx="0" cy="0"/>
        </a:xfrm>
      </p:grpSpPr>
      <p:pic>
        <p:nvPicPr>
          <p:cNvPr id="66" name="Google Shape;66;p15" descr="A group of people sitting at a table with laptops&#10;&#10;Description automatically generated with low confidence"/>
          <p:cNvPicPr preferRelativeResize="0"/>
          <p:nvPr/>
        </p:nvPicPr>
        <p:blipFill rotWithShape="1">
          <a:blip r:embed="rId2">
            <a:alphaModFix/>
          </a:blip>
          <a:srcRect/>
          <a:stretch/>
        </p:blipFill>
        <p:spPr>
          <a:xfrm>
            <a:off x="-5" y="-1"/>
            <a:ext cx="9144005" cy="5143503"/>
          </a:xfrm>
          <a:prstGeom prst="rect">
            <a:avLst/>
          </a:prstGeom>
          <a:noFill/>
          <a:ln>
            <a:noFill/>
          </a:ln>
        </p:spPr>
      </p:pic>
      <p:pic>
        <p:nvPicPr>
          <p:cNvPr id="67" name="Google Shape;67;p15" descr="Shape, rectangle&#10;&#10;Description automatically generated"/>
          <p:cNvPicPr preferRelativeResize="0"/>
          <p:nvPr/>
        </p:nvPicPr>
        <p:blipFill rotWithShape="1">
          <a:blip r:embed="rId3">
            <a:alphaModFix/>
          </a:blip>
          <a:srcRect/>
          <a:stretch/>
        </p:blipFill>
        <p:spPr>
          <a:xfrm>
            <a:off x="2586815" y="1511709"/>
            <a:ext cx="3970369" cy="2145891"/>
          </a:xfrm>
          <a:prstGeom prst="rect">
            <a:avLst/>
          </a:prstGeom>
          <a:noFill/>
          <a:ln>
            <a:noFill/>
          </a:ln>
        </p:spPr>
      </p:pic>
      <p:sp>
        <p:nvSpPr>
          <p:cNvPr id="68" name="Google Shape;68;p15"/>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69" name="Google Shape;69;p15"/>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70" name="Google Shape;70;p15"/>
          <p:cNvSpPr/>
          <p:nvPr/>
        </p:nvSpPr>
        <p:spPr>
          <a:xfrm>
            <a:off x="1" y="4603028"/>
            <a:ext cx="9144000" cy="540600"/>
          </a:xfrm>
          <a:prstGeom prst="rect">
            <a:avLst/>
          </a:prstGeom>
          <a:solidFill>
            <a:srgbClr val="25618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71" name="Google Shape;71;p15"/>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72" name="Google Shape;72;p15"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py Slide 1">
  <p:cSld name="Copy Slide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5618E"/>
              </a:buClr>
              <a:buSzPts val="1400"/>
              <a:buNone/>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75" name="Google Shape;75;p16"/>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Font typeface="Arial"/>
              <a:buNone/>
              <a:defRPr/>
            </a:lvl1pPr>
            <a:lvl2pPr marL="914400" lvl="1" indent="-228600" algn="l" rtl="0">
              <a:lnSpc>
                <a:spcPct val="100000"/>
              </a:lnSpc>
              <a:spcBef>
                <a:spcPts val="800"/>
              </a:spcBef>
              <a:spcAft>
                <a:spcPts val="0"/>
              </a:spcAft>
              <a:buClr>
                <a:srgbClr val="262626"/>
              </a:buClr>
              <a:buSzPts val="1400"/>
              <a:buFont typeface="Arial"/>
              <a:buNone/>
              <a:defRPr/>
            </a:lvl2pPr>
            <a:lvl3pPr marL="1371600" lvl="2" indent="-317500" algn="l" rtl="0">
              <a:lnSpc>
                <a:spcPct val="100000"/>
              </a:lnSpc>
              <a:spcBef>
                <a:spcPts val="800"/>
              </a:spcBef>
              <a:spcAft>
                <a:spcPts val="0"/>
              </a:spcAft>
              <a:buClr>
                <a:srgbClr val="262626"/>
              </a:buClr>
              <a:buSzPts val="1400"/>
              <a:buFont typeface="Arial"/>
              <a:buChar char="•"/>
              <a:defRPr/>
            </a:lvl3pPr>
            <a:lvl4pPr marL="1828800" lvl="3" indent="-317500" algn="l" rtl="0">
              <a:lnSpc>
                <a:spcPct val="100000"/>
              </a:lnSpc>
              <a:spcBef>
                <a:spcPts val="800"/>
              </a:spcBef>
              <a:spcAft>
                <a:spcPts val="0"/>
              </a:spcAft>
              <a:buClr>
                <a:srgbClr val="262626"/>
              </a:buClr>
              <a:buSzPts val="1400"/>
              <a:buFont typeface="Arial"/>
              <a:buChar char="•"/>
              <a:defRPr/>
            </a:lvl4pPr>
            <a:lvl5pPr marL="2286000" lvl="4" indent="-317500" algn="l" rtl="0">
              <a:lnSpc>
                <a:spcPct val="100000"/>
              </a:lnSpc>
              <a:spcBef>
                <a:spcPts val="800"/>
              </a:spcBef>
              <a:spcAft>
                <a:spcPts val="0"/>
              </a:spcAft>
              <a:buClr>
                <a:srgbClr val="262626"/>
              </a:buClr>
              <a:buSzPts val="1400"/>
              <a:buFont typeface="Arial"/>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76" name="Google Shape;76;p16"/>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77" name="Google Shape;77;p16"/>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78" name="Google Shape;78;p16"/>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py Slide 7">
  <p:cSld name="Copy Slide 7">
    <p:spTree>
      <p:nvGrpSpPr>
        <p:cNvPr id="1" name="Shape 79"/>
        <p:cNvGrpSpPr/>
        <p:nvPr/>
      </p:nvGrpSpPr>
      <p:grpSpPr>
        <a:xfrm>
          <a:off x="0" y="0"/>
          <a:ext cx="0" cy="0"/>
          <a:chOff x="0" y="0"/>
          <a:chExt cx="0" cy="0"/>
        </a:xfrm>
      </p:grpSpPr>
      <p:sp>
        <p:nvSpPr>
          <p:cNvPr id="80" name="Google Shape;80;p17"/>
          <p:cNvSpPr/>
          <p:nvPr/>
        </p:nvSpPr>
        <p:spPr>
          <a:xfrm>
            <a:off x="1" y="4603028"/>
            <a:ext cx="9144000" cy="540600"/>
          </a:xfrm>
          <a:prstGeom prst="rect">
            <a:avLst/>
          </a:prstGeom>
          <a:solidFill>
            <a:srgbClr val="00AFDB"/>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81" name="Google Shape;81;p17"/>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00AFDB"/>
              </a:buClr>
              <a:buSzPts val="1800"/>
              <a:buFont typeface="Montserrat Medium"/>
              <a:buNone/>
              <a:defRPr>
                <a:solidFill>
                  <a:srgbClr val="00AFDB"/>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82" name="Google Shape;82;p17"/>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83" name="Google Shape;83;p17"/>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cxnSp>
        <p:nvCxnSpPr>
          <p:cNvPr id="84" name="Google Shape;84;p17"/>
          <p:cNvCxnSpPr/>
          <p:nvPr/>
        </p:nvCxnSpPr>
        <p:spPr>
          <a:xfrm>
            <a:off x="242888" y="626662"/>
            <a:ext cx="8353500" cy="0"/>
          </a:xfrm>
          <a:prstGeom prst="straightConnector1">
            <a:avLst/>
          </a:prstGeom>
          <a:noFill/>
          <a:ln w="19050" cap="flat" cmpd="sng">
            <a:solidFill>
              <a:srgbClr val="00AFDB"/>
            </a:solidFill>
            <a:prstDash val="solid"/>
            <a:miter lim="8000"/>
            <a:headEnd type="none" w="sm" len="sm"/>
            <a:tailEnd type="none" w="sm" len="sm"/>
          </a:ln>
        </p:spPr>
      </p:cxnSp>
      <p:sp>
        <p:nvSpPr>
          <p:cNvPr id="85" name="Google Shape;85;p17"/>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86" name="Google Shape;86;p17"/>
          <p:cNvPicPr preferRelativeResize="0"/>
          <p:nvPr/>
        </p:nvPicPr>
        <p:blipFill>
          <a:blip r:embed="rId2">
            <a:alphaModFix/>
          </a:blip>
          <a:stretch>
            <a:fillRect/>
          </a:stretch>
        </p:blipFill>
        <p:spPr>
          <a:xfrm>
            <a:off x="213525" y="4676738"/>
            <a:ext cx="1351388" cy="376275"/>
          </a:xfrm>
          <a:prstGeom prst="rect">
            <a:avLst/>
          </a:prstGeom>
          <a:noFill/>
          <a:ln>
            <a:noFill/>
          </a:ln>
        </p:spPr>
      </p:pic>
      <p:sp>
        <p:nvSpPr>
          <p:cNvPr id="87" name="Google Shape;87;p17"/>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py Slide 8">
  <p:cSld name="Copy Slide 8">
    <p:spTree>
      <p:nvGrpSpPr>
        <p:cNvPr id="1" name="Shape 88"/>
        <p:cNvGrpSpPr/>
        <p:nvPr/>
      </p:nvGrpSpPr>
      <p:grpSpPr>
        <a:xfrm>
          <a:off x="0" y="0"/>
          <a:ext cx="0" cy="0"/>
          <a:chOff x="0" y="0"/>
          <a:chExt cx="0" cy="0"/>
        </a:xfrm>
      </p:grpSpPr>
      <p:sp>
        <p:nvSpPr>
          <p:cNvPr id="89" name="Google Shape;89;p18"/>
          <p:cNvSpPr/>
          <p:nvPr/>
        </p:nvSpPr>
        <p:spPr>
          <a:xfrm>
            <a:off x="1" y="4603028"/>
            <a:ext cx="9144000" cy="540600"/>
          </a:xfrm>
          <a:prstGeom prst="rect">
            <a:avLst/>
          </a:prstGeom>
          <a:solidFill>
            <a:srgbClr val="455560"/>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90" name="Google Shape;90;p18"/>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455560"/>
              </a:buClr>
              <a:buSzPts val="1800"/>
              <a:buFont typeface="Montserrat Medium"/>
              <a:buNone/>
              <a:defRPr>
                <a:solidFill>
                  <a:srgbClr val="455560"/>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91" name="Google Shape;91;p18"/>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92" name="Google Shape;92;p18"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93" name="Google Shape;93;p18"/>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cxnSp>
        <p:nvCxnSpPr>
          <p:cNvPr id="94" name="Google Shape;94;p18"/>
          <p:cNvCxnSpPr/>
          <p:nvPr/>
        </p:nvCxnSpPr>
        <p:spPr>
          <a:xfrm>
            <a:off x="242888" y="626662"/>
            <a:ext cx="8353500" cy="0"/>
          </a:xfrm>
          <a:prstGeom prst="straightConnector1">
            <a:avLst/>
          </a:prstGeom>
          <a:noFill/>
          <a:ln w="19050" cap="flat" cmpd="sng">
            <a:solidFill>
              <a:srgbClr val="455560"/>
            </a:solidFill>
            <a:prstDash val="solid"/>
            <a:miter lim="8000"/>
            <a:headEnd type="none" w="sm" len="sm"/>
            <a:tailEnd type="none" w="sm" len="sm"/>
          </a:ln>
        </p:spPr>
      </p:cxnSp>
      <p:sp>
        <p:nvSpPr>
          <p:cNvPr id="95" name="Google Shape;95;p18"/>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96" name="Google Shape;96;p18"/>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Callout Slide 1">
  <p:cSld name="Quote/Callout Slide 1">
    <p:spTree>
      <p:nvGrpSpPr>
        <p:cNvPr id="1" name="Shape 97"/>
        <p:cNvGrpSpPr/>
        <p:nvPr/>
      </p:nvGrpSpPr>
      <p:grpSpPr>
        <a:xfrm>
          <a:off x="0" y="0"/>
          <a:ext cx="0" cy="0"/>
          <a:chOff x="0" y="0"/>
          <a:chExt cx="0" cy="0"/>
        </a:xfrm>
      </p:grpSpPr>
      <p:pic>
        <p:nvPicPr>
          <p:cNvPr id="98" name="Google Shape;98;p19" descr="Shape, rectangl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99" name="Google Shape;99;p19"/>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cxnSp>
        <p:nvCxnSpPr>
          <p:cNvPr id="100" name="Google Shape;100;p19"/>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101" name="Google Shape;101;p19"/>
          <p:cNvSpPr txBox="1">
            <a:spLocks noGrp="1"/>
          </p:cNvSpPr>
          <p:nvPr>
            <p:ph type="title"/>
          </p:nvPr>
        </p:nvSpPr>
        <p:spPr>
          <a:xfrm>
            <a:off x="242888" y="523567"/>
            <a:ext cx="8731500" cy="39675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lt1"/>
              </a:buClr>
              <a:buSzPts val="2100"/>
              <a:buFont typeface="Arial"/>
              <a:buNone/>
              <a:defRPr sz="2100" b="0" i="1">
                <a:solidFill>
                  <a:schemeClr val="lt1"/>
                </a:solidFill>
                <a:latin typeface="Arial"/>
                <a:ea typeface="Arial"/>
                <a:cs typeface="Arial"/>
                <a:sym typeface="Aria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02" name="Google Shape;102;p19"/>
          <p:cNvSpPr txBox="1">
            <a:spLocks noGrp="1"/>
          </p:cNvSpPr>
          <p:nvPr>
            <p:ph type="body" idx="1"/>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03" name="Google Shape;103;p19"/>
          <p:cNvPicPr preferRelativeResize="0"/>
          <p:nvPr/>
        </p:nvPicPr>
        <p:blipFill>
          <a:blip r:embed="rId3">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Divider 2">
  <p:cSld name="Section Divider 2">
    <p:bg>
      <p:bgPr>
        <a:solidFill>
          <a:schemeClr val="lt1"/>
        </a:solidFill>
        <a:effectLst/>
      </p:bgPr>
    </p:bg>
    <p:spTree>
      <p:nvGrpSpPr>
        <p:cNvPr id="1" name="Shape 104"/>
        <p:cNvGrpSpPr/>
        <p:nvPr/>
      </p:nvGrpSpPr>
      <p:grpSpPr>
        <a:xfrm>
          <a:off x="0" y="0"/>
          <a:ext cx="0" cy="0"/>
          <a:chOff x="0" y="0"/>
          <a:chExt cx="0" cy="0"/>
        </a:xfrm>
      </p:grpSpPr>
      <p:pic>
        <p:nvPicPr>
          <p:cNvPr id="105" name="Google Shape;105;p20" descr="A picture containing text, person, family&#10;&#10;Description automatically generated"/>
          <p:cNvPicPr preferRelativeResize="0"/>
          <p:nvPr/>
        </p:nvPicPr>
        <p:blipFill rotWithShape="1">
          <a:blip r:embed="rId2">
            <a:alphaModFix/>
          </a:blip>
          <a:srcRect l="-70"/>
          <a:stretch/>
        </p:blipFill>
        <p:spPr>
          <a:xfrm>
            <a:off x="1" y="0"/>
            <a:ext cx="9144000" cy="5143500"/>
          </a:xfrm>
          <a:prstGeom prst="rect">
            <a:avLst/>
          </a:prstGeom>
          <a:noFill/>
          <a:ln>
            <a:noFill/>
          </a:ln>
        </p:spPr>
      </p:pic>
      <p:pic>
        <p:nvPicPr>
          <p:cNvPr id="106" name="Google Shape;106;p20" descr="Shape, rectangle&#10;&#10;Description automatically generated"/>
          <p:cNvPicPr preferRelativeResize="0"/>
          <p:nvPr/>
        </p:nvPicPr>
        <p:blipFill rotWithShape="1">
          <a:blip r:embed="rId3">
            <a:alphaModFix/>
          </a:blip>
          <a:srcRect/>
          <a:stretch/>
        </p:blipFill>
        <p:spPr>
          <a:xfrm>
            <a:off x="2597022" y="1511708"/>
            <a:ext cx="3970369" cy="2145891"/>
          </a:xfrm>
          <a:prstGeom prst="rect">
            <a:avLst/>
          </a:prstGeom>
          <a:noFill/>
          <a:ln>
            <a:noFill/>
          </a:ln>
        </p:spPr>
      </p:pic>
      <p:sp>
        <p:nvSpPr>
          <p:cNvPr id="107" name="Google Shape;107;p20"/>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08" name="Google Shape;108;p20"/>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09" name="Google Shape;109;p20"/>
          <p:cNvSpPr/>
          <p:nvPr/>
        </p:nvSpPr>
        <p:spPr>
          <a:xfrm>
            <a:off x="1" y="4603028"/>
            <a:ext cx="9144000" cy="540600"/>
          </a:xfrm>
          <a:prstGeom prst="rect">
            <a:avLst/>
          </a:prstGeom>
          <a:solidFill>
            <a:srgbClr val="D9206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0" name="Google Shape;110;p20"/>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11" name="Google Shape;111;p20"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py Slide 2">
  <p:cSld name="Copy Slide 2">
    <p:spTree>
      <p:nvGrpSpPr>
        <p:cNvPr id="1" name="Shape 112"/>
        <p:cNvGrpSpPr/>
        <p:nvPr/>
      </p:nvGrpSpPr>
      <p:grpSpPr>
        <a:xfrm>
          <a:off x="0" y="0"/>
          <a:ext cx="0" cy="0"/>
          <a:chOff x="0" y="0"/>
          <a:chExt cx="0" cy="0"/>
        </a:xfrm>
      </p:grpSpPr>
      <p:sp>
        <p:nvSpPr>
          <p:cNvPr id="113" name="Google Shape;113;p21"/>
          <p:cNvSpPr/>
          <p:nvPr/>
        </p:nvSpPr>
        <p:spPr>
          <a:xfrm>
            <a:off x="1" y="4603028"/>
            <a:ext cx="9144000" cy="540600"/>
          </a:xfrm>
          <a:prstGeom prst="rect">
            <a:avLst/>
          </a:prstGeom>
          <a:solidFill>
            <a:srgbClr val="D92066"/>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14" name="Google Shape;114;p21"/>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D92066"/>
              </a:buClr>
              <a:buSzPts val="1800"/>
              <a:buFont typeface="Montserrat Medium"/>
              <a:buNone/>
              <a:defRPr>
                <a:solidFill>
                  <a:srgbClr val="D92066"/>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15" name="Google Shape;115;p21"/>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16" name="Google Shape;116;p21"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117" name="Google Shape;117;p21"/>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cxnSp>
        <p:nvCxnSpPr>
          <p:cNvPr id="118" name="Google Shape;118;p21"/>
          <p:cNvCxnSpPr/>
          <p:nvPr/>
        </p:nvCxnSpPr>
        <p:spPr>
          <a:xfrm>
            <a:off x="242888" y="626662"/>
            <a:ext cx="8353500" cy="0"/>
          </a:xfrm>
          <a:prstGeom prst="straightConnector1">
            <a:avLst/>
          </a:prstGeom>
          <a:noFill/>
          <a:ln w="19050" cap="flat" cmpd="sng">
            <a:solidFill>
              <a:srgbClr val="D92066"/>
            </a:solidFill>
            <a:prstDash val="solid"/>
            <a:miter lim="8000"/>
            <a:headEnd type="none" w="sm" len="sm"/>
            <a:tailEnd type="none" w="sm" len="sm"/>
          </a:ln>
        </p:spPr>
      </p:cxnSp>
      <p:sp>
        <p:nvSpPr>
          <p:cNvPr id="119" name="Google Shape;119;p21"/>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20" name="Google Shape;120;p21"/>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Callout Slide 2">
  <p:cSld name="Quote/Callout Slide 2">
    <p:spTree>
      <p:nvGrpSpPr>
        <p:cNvPr id="1" name="Shape 121"/>
        <p:cNvGrpSpPr/>
        <p:nvPr/>
      </p:nvGrpSpPr>
      <p:grpSpPr>
        <a:xfrm>
          <a:off x="0" y="0"/>
          <a:ext cx="0" cy="0"/>
          <a:chOff x="0" y="0"/>
          <a:chExt cx="0" cy="0"/>
        </a:xfrm>
      </p:grpSpPr>
      <p:pic>
        <p:nvPicPr>
          <p:cNvPr id="122" name="Google Shape;122;p22" descr="Shape, rectangl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3" name="Google Shape;123;p22"/>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cxnSp>
        <p:nvCxnSpPr>
          <p:cNvPr id="124" name="Google Shape;124;p22"/>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125" name="Google Shape;125;p22"/>
          <p:cNvSpPr txBox="1">
            <a:spLocks noGrp="1"/>
          </p:cNvSpPr>
          <p:nvPr>
            <p:ph type="title"/>
          </p:nvPr>
        </p:nvSpPr>
        <p:spPr>
          <a:xfrm>
            <a:off x="242888" y="523567"/>
            <a:ext cx="8731500" cy="39675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lt1"/>
              </a:buClr>
              <a:buSzPts val="2100"/>
              <a:buFont typeface="Arial"/>
              <a:buNone/>
              <a:defRPr sz="2100" b="0" i="1">
                <a:solidFill>
                  <a:schemeClr val="lt1"/>
                </a:solidFill>
                <a:latin typeface="Arial"/>
                <a:ea typeface="Arial"/>
                <a:cs typeface="Arial"/>
                <a:sym typeface="Aria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26" name="Google Shape;126;p22"/>
          <p:cNvSpPr txBox="1">
            <a:spLocks noGrp="1"/>
          </p:cNvSpPr>
          <p:nvPr>
            <p:ph type="body" idx="1"/>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27" name="Google Shape;127;p22"/>
          <p:cNvPicPr preferRelativeResize="0"/>
          <p:nvPr/>
        </p:nvPicPr>
        <p:blipFill>
          <a:blip r:embed="rId3">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Divider 3">
  <p:cSld name="Section Divider 3">
    <p:bg>
      <p:bgPr>
        <a:solidFill>
          <a:schemeClr val="lt1"/>
        </a:solidFill>
        <a:effectLst/>
      </p:bgPr>
    </p:bg>
    <p:spTree>
      <p:nvGrpSpPr>
        <p:cNvPr id="1" name="Shape 128"/>
        <p:cNvGrpSpPr/>
        <p:nvPr/>
      </p:nvGrpSpPr>
      <p:grpSpPr>
        <a:xfrm>
          <a:off x="0" y="0"/>
          <a:ext cx="0" cy="0"/>
          <a:chOff x="0" y="0"/>
          <a:chExt cx="0" cy="0"/>
        </a:xfrm>
      </p:grpSpPr>
      <p:pic>
        <p:nvPicPr>
          <p:cNvPr id="129" name="Google Shape;129;p23" descr="A group of people walking down a sidewalk&#10;&#10;Description automatically generated with medium confidence"/>
          <p:cNvPicPr preferRelativeResize="0"/>
          <p:nvPr/>
        </p:nvPicPr>
        <p:blipFill rotWithShape="1">
          <a:blip r:embed="rId2">
            <a:alphaModFix/>
          </a:blip>
          <a:srcRect r="-20"/>
          <a:stretch/>
        </p:blipFill>
        <p:spPr>
          <a:xfrm>
            <a:off x="-18622" y="-1"/>
            <a:ext cx="9164640" cy="5143500"/>
          </a:xfrm>
          <a:prstGeom prst="rect">
            <a:avLst/>
          </a:prstGeom>
          <a:noFill/>
          <a:ln>
            <a:noFill/>
          </a:ln>
        </p:spPr>
      </p:pic>
      <p:pic>
        <p:nvPicPr>
          <p:cNvPr id="130" name="Google Shape;130;p23"/>
          <p:cNvPicPr preferRelativeResize="0"/>
          <p:nvPr/>
        </p:nvPicPr>
        <p:blipFill rotWithShape="1">
          <a:blip r:embed="rId3">
            <a:alphaModFix/>
          </a:blip>
          <a:srcRect/>
          <a:stretch/>
        </p:blipFill>
        <p:spPr>
          <a:xfrm>
            <a:off x="-29944" y="-1"/>
            <a:ext cx="9166756" cy="5143501"/>
          </a:xfrm>
          <a:prstGeom prst="rect">
            <a:avLst/>
          </a:prstGeom>
          <a:noFill/>
          <a:ln>
            <a:noFill/>
          </a:ln>
        </p:spPr>
      </p:pic>
      <p:sp>
        <p:nvSpPr>
          <p:cNvPr id="131" name="Google Shape;131;p23"/>
          <p:cNvSpPr/>
          <p:nvPr/>
        </p:nvSpPr>
        <p:spPr>
          <a:xfrm>
            <a:off x="2804183" y="1714500"/>
            <a:ext cx="3523200" cy="17403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2" name="Google Shape;132;p23"/>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33" name="Google Shape;133;p23"/>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34" name="Google Shape;134;p23"/>
          <p:cNvSpPr/>
          <p:nvPr/>
        </p:nvSpPr>
        <p:spPr>
          <a:xfrm>
            <a:off x="-29944" y="4603028"/>
            <a:ext cx="9174000" cy="540600"/>
          </a:xfrm>
          <a:prstGeom prst="rect">
            <a:avLst/>
          </a:prstGeom>
          <a:solidFill>
            <a:srgbClr val="455560"/>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5" name="Google Shape;135;p23"/>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36" name="Google Shape;136;p23"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py Slide 4">
  <p:cSld name="Copy Slide 4">
    <p:spTree>
      <p:nvGrpSpPr>
        <p:cNvPr id="1" name="Shape 137"/>
        <p:cNvGrpSpPr/>
        <p:nvPr/>
      </p:nvGrpSpPr>
      <p:grpSpPr>
        <a:xfrm>
          <a:off x="0" y="0"/>
          <a:ext cx="0" cy="0"/>
          <a:chOff x="0" y="0"/>
          <a:chExt cx="0" cy="0"/>
        </a:xfrm>
      </p:grpSpPr>
      <p:sp>
        <p:nvSpPr>
          <p:cNvPr id="138" name="Google Shape;138;p24"/>
          <p:cNvSpPr/>
          <p:nvPr/>
        </p:nvSpPr>
        <p:spPr>
          <a:xfrm>
            <a:off x="1" y="4603028"/>
            <a:ext cx="9144000" cy="540600"/>
          </a:xfrm>
          <a:prstGeom prst="rect">
            <a:avLst/>
          </a:prstGeom>
          <a:solidFill>
            <a:srgbClr val="F37E30"/>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39" name="Google Shape;139;p24"/>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37E30"/>
              </a:buClr>
              <a:buSzPts val="1800"/>
              <a:buFont typeface="Montserrat Medium"/>
              <a:buNone/>
              <a:defRPr>
                <a:solidFill>
                  <a:srgbClr val="F37E30"/>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40" name="Google Shape;140;p24"/>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41" name="Google Shape;141;p24"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142" name="Google Shape;142;p24"/>
          <p:cNvCxnSpPr/>
          <p:nvPr/>
        </p:nvCxnSpPr>
        <p:spPr>
          <a:xfrm>
            <a:off x="242888" y="626662"/>
            <a:ext cx="8353500" cy="0"/>
          </a:xfrm>
          <a:prstGeom prst="straightConnector1">
            <a:avLst/>
          </a:prstGeom>
          <a:noFill/>
          <a:ln w="19050" cap="flat" cmpd="sng">
            <a:solidFill>
              <a:srgbClr val="F37E30"/>
            </a:solidFill>
            <a:prstDash val="solid"/>
            <a:miter lim="8000"/>
            <a:headEnd type="none" w="sm" len="sm"/>
            <a:tailEnd type="none" w="sm" len="sm"/>
          </a:ln>
        </p:spPr>
      </p:cxnSp>
      <p:sp>
        <p:nvSpPr>
          <p:cNvPr id="143" name="Google Shape;143;p24"/>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144" name="Google Shape;144;p24"/>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145" name="Google Shape;145;p24"/>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Callout Slide 3">
  <p:cSld name="Quote/Callout Slide 3">
    <p:spTree>
      <p:nvGrpSpPr>
        <p:cNvPr id="1" name="Shape 146"/>
        <p:cNvGrpSpPr/>
        <p:nvPr/>
      </p:nvGrpSpPr>
      <p:grpSpPr>
        <a:xfrm>
          <a:off x="0" y="0"/>
          <a:ext cx="0" cy="0"/>
          <a:chOff x="0" y="0"/>
          <a:chExt cx="0" cy="0"/>
        </a:xfrm>
      </p:grpSpPr>
      <p:pic>
        <p:nvPicPr>
          <p:cNvPr id="147" name="Google Shape;147;p25" descr="Shape, rectangl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8" name="Google Shape;148;p25"/>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cxnSp>
        <p:nvCxnSpPr>
          <p:cNvPr id="149" name="Google Shape;149;p25"/>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150" name="Google Shape;150;p25"/>
          <p:cNvSpPr txBox="1">
            <a:spLocks noGrp="1"/>
          </p:cNvSpPr>
          <p:nvPr>
            <p:ph type="title"/>
          </p:nvPr>
        </p:nvSpPr>
        <p:spPr>
          <a:xfrm>
            <a:off x="242888" y="523567"/>
            <a:ext cx="8731500" cy="39675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lt1"/>
              </a:buClr>
              <a:buSzPts val="2100"/>
              <a:buFont typeface="Arial"/>
              <a:buNone/>
              <a:defRPr sz="2100" b="0" i="1">
                <a:solidFill>
                  <a:schemeClr val="lt1"/>
                </a:solidFill>
                <a:latin typeface="Arial"/>
                <a:ea typeface="Arial"/>
                <a:cs typeface="Arial"/>
                <a:sym typeface="Aria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51" name="Google Shape;151;p25"/>
          <p:cNvSpPr txBox="1">
            <a:spLocks noGrp="1"/>
          </p:cNvSpPr>
          <p:nvPr>
            <p:ph type="body" idx="1"/>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52" name="Google Shape;152;p25"/>
          <p:cNvPicPr preferRelativeResize="0"/>
          <p:nvPr/>
        </p:nvPicPr>
        <p:blipFill>
          <a:blip r:embed="rId3">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Divider 4">
  <p:cSld name="Section Divider 4">
    <p:bg>
      <p:bgPr>
        <a:solidFill>
          <a:schemeClr val="lt1"/>
        </a:solidFill>
        <a:effectLst/>
      </p:bgPr>
    </p:bg>
    <p:spTree>
      <p:nvGrpSpPr>
        <p:cNvPr id="1" name="Shape 153"/>
        <p:cNvGrpSpPr/>
        <p:nvPr/>
      </p:nvGrpSpPr>
      <p:grpSpPr>
        <a:xfrm>
          <a:off x="0" y="0"/>
          <a:ext cx="0" cy="0"/>
          <a:chOff x="0" y="0"/>
          <a:chExt cx="0" cy="0"/>
        </a:xfrm>
      </p:grpSpPr>
      <p:pic>
        <p:nvPicPr>
          <p:cNvPr id="154" name="Google Shape;154;p26" descr="A group of people playing instruments&#10;&#10;Description automatically generated with low confidence"/>
          <p:cNvPicPr preferRelativeResize="0"/>
          <p:nvPr/>
        </p:nvPicPr>
        <p:blipFill rotWithShape="1">
          <a:blip r:embed="rId2">
            <a:alphaModFix/>
          </a:blip>
          <a:srcRect/>
          <a:stretch/>
        </p:blipFill>
        <p:spPr>
          <a:xfrm>
            <a:off x="-1579" y="0"/>
            <a:ext cx="9145580" cy="5143500"/>
          </a:xfrm>
          <a:prstGeom prst="rect">
            <a:avLst/>
          </a:prstGeom>
          <a:noFill/>
          <a:ln>
            <a:noFill/>
          </a:ln>
        </p:spPr>
      </p:pic>
      <p:pic>
        <p:nvPicPr>
          <p:cNvPr id="155" name="Google Shape;155;p26"/>
          <p:cNvPicPr preferRelativeResize="0"/>
          <p:nvPr/>
        </p:nvPicPr>
        <p:blipFill rotWithShape="1">
          <a:blip r:embed="rId3">
            <a:alphaModFix/>
          </a:blip>
          <a:srcRect/>
          <a:stretch/>
        </p:blipFill>
        <p:spPr>
          <a:xfrm>
            <a:off x="0" y="0"/>
            <a:ext cx="9145473" cy="5143501"/>
          </a:xfrm>
          <a:prstGeom prst="rect">
            <a:avLst/>
          </a:prstGeom>
          <a:noFill/>
          <a:ln>
            <a:noFill/>
          </a:ln>
        </p:spPr>
      </p:pic>
      <p:pic>
        <p:nvPicPr>
          <p:cNvPr id="156" name="Google Shape;156;p26" descr="Shape, rectangle&#10;&#10;Description automatically generated"/>
          <p:cNvPicPr preferRelativeResize="0"/>
          <p:nvPr/>
        </p:nvPicPr>
        <p:blipFill rotWithShape="1">
          <a:blip r:embed="rId4">
            <a:alphaModFix/>
          </a:blip>
          <a:srcRect/>
          <a:stretch/>
        </p:blipFill>
        <p:spPr>
          <a:xfrm>
            <a:off x="2586815" y="1511709"/>
            <a:ext cx="3970369" cy="2145891"/>
          </a:xfrm>
          <a:prstGeom prst="rect">
            <a:avLst/>
          </a:prstGeom>
          <a:noFill/>
          <a:ln>
            <a:noFill/>
          </a:ln>
        </p:spPr>
      </p:pic>
      <p:sp>
        <p:nvSpPr>
          <p:cNvPr id="157" name="Google Shape;157;p26"/>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58" name="Google Shape;158;p26"/>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59" name="Google Shape;159;p26"/>
          <p:cNvSpPr/>
          <p:nvPr/>
        </p:nvSpPr>
        <p:spPr>
          <a:xfrm>
            <a:off x="0" y="4603028"/>
            <a:ext cx="9144000" cy="540600"/>
          </a:xfrm>
          <a:prstGeom prst="rect">
            <a:avLst/>
          </a:prstGeom>
          <a:solidFill>
            <a:srgbClr val="22B0D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60" name="Google Shape;160;p26"/>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161" name="Google Shape;161;p26"/>
          <p:cNvPicPr preferRelativeResize="0"/>
          <p:nvPr/>
        </p:nvPicPr>
        <p:blipFill>
          <a:blip r:embed="rId5">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py Slide 6">
  <p:cSld name="Copy Slide 6">
    <p:spTree>
      <p:nvGrpSpPr>
        <p:cNvPr id="1" name="Shape 162"/>
        <p:cNvGrpSpPr/>
        <p:nvPr/>
      </p:nvGrpSpPr>
      <p:grpSpPr>
        <a:xfrm>
          <a:off x="0" y="0"/>
          <a:ext cx="0" cy="0"/>
          <a:chOff x="0" y="0"/>
          <a:chExt cx="0" cy="0"/>
        </a:xfrm>
      </p:grpSpPr>
      <p:sp>
        <p:nvSpPr>
          <p:cNvPr id="163" name="Google Shape;163;p27"/>
          <p:cNvSpPr/>
          <p:nvPr/>
        </p:nvSpPr>
        <p:spPr>
          <a:xfrm>
            <a:off x="1" y="4603028"/>
            <a:ext cx="9144000" cy="540600"/>
          </a:xfrm>
          <a:prstGeom prst="rect">
            <a:avLst/>
          </a:prstGeom>
          <a:solidFill>
            <a:srgbClr val="84183B"/>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64" name="Google Shape;164;p27"/>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84183B"/>
              </a:buClr>
              <a:buSzPts val="1800"/>
              <a:buFont typeface="Montserrat Medium"/>
              <a:buNone/>
              <a:defRPr>
                <a:solidFill>
                  <a:srgbClr val="84183B"/>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65" name="Google Shape;165;p27"/>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166" name="Google Shape;166;p27"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167" name="Google Shape;167;p27"/>
          <p:cNvCxnSpPr/>
          <p:nvPr/>
        </p:nvCxnSpPr>
        <p:spPr>
          <a:xfrm>
            <a:off x="242888" y="626662"/>
            <a:ext cx="8353500" cy="0"/>
          </a:xfrm>
          <a:prstGeom prst="straightConnector1">
            <a:avLst/>
          </a:prstGeom>
          <a:noFill/>
          <a:ln w="19050" cap="flat" cmpd="sng">
            <a:solidFill>
              <a:srgbClr val="84183B"/>
            </a:solidFill>
            <a:prstDash val="solid"/>
            <a:miter lim="8000"/>
            <a:headEnd type="none" w="sm" len="sm"/>
            <a:tailEnd type="none" w="sm" len="sm"/>
          </a:ln>
        </p:spPr>
      </p:cxnSp>
      <p:sp>
        <p:nvSpPr>
          <p:cNvPr id="168" name="Google Shape;168;p27"/>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169" name="Google Shape;169;p27"/>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py Slide 9">
  <p:cSld name="Copy Slide 9">
    <p:bg>
      <p:bgPr>
        <a:solidFill>
          <a:srgbClr val="22B0D8"/>
        </a:solidFill>
        <a:effectLst/>
      </p:bgPr>
    </p:bg>
    <p:spTree>
      <p:nvGrpSpPr>
        <p:cNvPr id="1" name="Shape 170"/>
        <p:cNvGrpSpPr/>
        <p:nvPr/>
      </p:nvGrpSpPr>
      <p:grpSpPr>
        <a:xfrm>
          <a:off x="0" y="0"/>
          <a:ext cx="0" cy="0"/>
          <a:chOff x="0" y="0"/>
          <a:chExt cx="0" cy="0"/>
        </a:xfrm>
      </p:grpSpPr>
      <p:sp>
        <p:nvSpPr>
          <p:cNvPr id="171" name="Google Shape;171;p28"/>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5618E"/>
              </a:buClr>
              <a:buSzPts val="1800"/>
              <a:buFont typeface="Montserrat Medium"/>
              <a:buNone/>
              <a:defRPr>
                <a:solidFill>
                  <a:srgbClr val="25618E"/>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72" name="Google Shape;172;p28"/>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
        <p:nvSpPr>
          <p:cNvPr id="173" name="Google Shape;173;p28"/>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chemeClr val="lt1"/>
              </a:buClr>
              <a:buSzPts val="1400"/>
              <a:buFont typeface="Arial"/>
              <a:buNone/>
              <a:defRPr>
                <a:solidFill>
                  <a:schemeClr val="lt1"/>
                </a:solidFill>
              </a:defRPr>
            </a:lvl2pPr>
            <a:lvl3pPr marL="1371600" lvl="2" indent="-317500" algn="l" rtl="0">
              <a:lnSpc>
                <a:spcPct val="100000"/>
              </a:lnSpc>
              <a:spcBef>
                <a:spcPts val="800"/>
              </a:spcBef>
              <a:spcAft>
                <a:spcPts val="0"/>
              </a:spcAft>
              <a:buClr>
                <a:schemeClr val="lt1"/>
              </a:buClr>
              <a:buSzPts val="1400"/>
              <a:buFont typeface="Arial"/>
              <a:buChar char="•"/>
              <a:defRPr>
                <a:solidFill>
                  <a:schemeClr val="lt1"/>
                </a:solidFill>
              </a:defRPr>
            </a:lvl3pPr>
            <a:lvl4pPr marL="1828800" lvl="3" indent="-317500" algn="l" rtl="0">
              <a:lnSpc>
                <a:spcPct val="100000"/>
              </a:lnSpc>
              <a:spcBef>
                <a:spcPts val="800"/>
              </a:spcBef>
              <a:spcAft>
                <a:spcPts val="0"/>
              </a:spcAft>
              <a:buClr>
                <a:schemeClr val="lt1"/>
              </a:buClr>
              <a:buSzPts val="1400"/>
              <a:buFont typeface="Arial"/>
              <a:buChar char="•"/>
              <a:defRPr>
                <a:solidFill>
                  <a:schemeClr val="lt1"/>
                </a:solidFill>
              </a:defRPr>
            </a:lvl4pPr>
            <a:lvl5pPr marL="2286000" lvl="4" indent="-317500" algn="l" rtl="0">
              <a:lnSpc>
                <a:spcPct val="100000"/>
              </a:lnSpc>
              <a:spcBef>
                <a:spcPts val="800"/>
              </a:spcBef>
              <a:spcAft>
                <a:spcPts val="0"/>
              </a:spcAft>
              <a:buClr>
                <a:schemeClr val="lt1"/>
              </a:buClr>
              <a:buSzPts val="1400"/>
              <a:buFont typeface="Arial"/>
              <a:buChar char="•"/>
              <a:defRPr>
                <a:solidFill>
                  <a:schemeClr val="lt1"/>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74" name="Google Shape;174;p28"/>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175" name="Google Shape;175;p28"/>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py Slide 10">
  <p:cSld name="Copy Slide 10">
    <p:bg>
      <p:bgPr>
        <a:solidFill>
          <a:srgbClr val="25618E"/>
        </a:solidFill>
        <a:effectLst/>
      </p:bgPr>
    </p:bg>
    <p:spTree>
      <p:nvGrpSpPr>
        <p:cNvPr id="1" name="Shape 176"/>
        <p:cNvGrpSpPr/>
        <p:nvPr/>
      </p:nvGrpSpPr>
      <p:grpSpPr>
        <a:xfrm>
          <a:off x="0" y="0"/>
          <a:ext cx="0" cy="0"/>
          <a:chOff x="0" y="0"/>
          <a:chExt cx="0" cy="0"/>
        </a:xfrm>
      </p:grpSpPr>
      <p:sp>
        <p:nvSpPr>
          <p:cNvPr id="177" name="Google Shape;177;p29"/>
          <p:cNvSpPr/>
          <p:nvPr/>
        </p:nvSpPr>
        <p:spPr>
          <a:xfrm>
            <a:off x="1" y="4603028"/>
            <a:ext cx="9144000" cy="540600"/>
          </a:xfrm>
          <a:prstGeom prst="rect">
            <a:avLst/>
          </a:prstGeom>
          <a:solidFill>
            <a:srgbClr val="22B0D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78" name="Google Shape;178;p29"/>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2B0D8"/>
              </a:buClr>
              <a:buSzPts val="1800"/>
              <a:buFont typeface="Montserrat Medium"/>
              <a:buNone/>
              <a:defRPr>
                <a:solidFill>
                  <a:srgbClr val="22B0D8"/>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79" name="Google Shape;179;p29"/>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chemeClr val="lt1"/>
              </a:buClr>
              <a:buSzPts val="1400"/>
              <a:buFont typeface="Arial"/>
              <a:buNone/>
              <a:defRPr>
                <a:solidFill>
                  <a:schemeClr val="lt1"/>
                </a:solidFill>
              </a:defRPr>
            </a:lvl2pPr>
            <a:lvl3pPr marL="1371600" lvl="2" indent="-317500" algn="l" rtl="0">
              <a:lnSpc>
                <a:spcPct val="100000"/>
              </a:lnSpc>
              <a:spcBef>
                <a:spcPts val="800"/>
              </a:spcBef>
              <a:spcAft>
                <a:spcPts val="0"/>
              </a:spcAft>
              <a:buClr>
                <a:schemeClr val="lt1"/>
              </a:buClr>
              <a:buSzPts val="1400"/>
              <a:buFont typeface="Arial"/>
              <a:buChar char="•"/>
              <a:defRPr>
                <a:solidFill>
                  <a:schemeClr val="lt1"/>
                </a:solidFill>
              </a:defRPr>
            </a:lvl3pPr>
            <a:lvl4pPr marL="1828800" lvl="3" indent="-317500" algn="l" rtl="0">
              <a:lnSpc>
                <a:spcPct val="100000"/>
              </a:lnSpc>
              <a:spcBef>
                <a:spcPts val="800"/>
              </a:spcBef>
              <a:spcAft>
                <a:spcPts val="0"/>
              </a:spcAft>
              <a:buClr>
                <a:schemeClr val="lt1"/>
              </a:buClr>
              <a:buSzPts val="1400"/>
              <a:buFont typeface="Arial"/>
              <a:buChar char="•"/>
              <a:defRPr>
                <a:solidFill>
                  <a:schemeClr val="lt1"/>
                </a:solidFill>
              </a:defRPr>
            </a:lvl4pPr>
            <a:lvl5pPr marL="2286000" lvl="4" indent="-317500" algn="l" rtl="0">
              <a:lnSpc>
                <a:spcPct val="100000"/>
              </a:lnSpc>
              <a:spcBef>
                <a:spcPts val="800"/>
              </a:spcBef>
              <a:spcAft>
                <a:spcPts val="0"/>
              </a:spcAft>
              <a:buClr>
                <a:schemeClr val="lt1"/>
              </a:buClr>
              <a:buSzPts val="1400"/>
              <a:buFont typeface="Arial"/>
              <a:buChar char="•"/>
              <a:defRPr>
                <a:solidFill>
                  <a:schemeClr val="lt1"/>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80" name="Google Shape;180;p29"/>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181" name="Google Shape;181;p29"/>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cxnSp>
        <p:nvCxnSpPr>
          <p:cNvPr id="182" name="Google Shape;182;p29"/>
          <p:cNvCxnSpPr/>
          <p:nvPr/>
        </p:nvCxnSpPr>
        <p:spPr>
          <a:xfrm>
            <a:off x="242888" y="626662"/>
            <a:ext cx="8353500" cy="0"/>
          </a:xfrm>
          <a:prstGeom prst="straightConnector1">
            <a:avLst/>
          </a:prstGeom>
          <a:noFill/>
          <a:ln w="19050" cap="flat" cmpd="sng">
            <a:solidFill>
              <a:srgbClr val="22B0D8"/>
            </a:solidFill>
            <a:prstDash val="solid"/>
            <a:miter lim="8000"/>
            <a:headEnd type="none" w="sm" len="sm"/>
            <a:tailEnd type="none" w="sm" len="sm"/>
          </a:ln>
        </p:spPr>
      </p:cxnSp>
      <p:pic>
        <p:nvPicPr>
          <p:cNvPr id="183" name="Google Shape;183;p29"/>
          <p:cNvPicPr preferRelativeResize="0"/>
          <p:nvPr/>
        </p:nvPicPr>
        <p:blipFill>
          <a:blip r:embed="rId2">
            <a:alphaModFix/>
          </a:blip>
          <a:stretch>
            <a:fillRect/>
          </a:stretch>
        </p:blipFill>
        <p:spPr>
          <a:xfrm>
            <a:off x="213525" y="4676738"/>
            <a:ext cx="1351388" cy="376275"/>
          </a:xfrm>
          <a:prstGeom prst="rect">
            <a:avLst/>
          </a:prstGeom>
          <a:noFill/>
          <a:ln>
            <a:noFill/>
          </a:ln>
        </p:spPr>
      </p:pic>
      <p:sp>
        <p:nvSpPr>
          <p:cNvPr id="184" name="Google Shape;184;p29"/>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Callout Slide 5">
  <p:cSld name="Quote/Callout Slide 5">
    <p:spTree>
      <p:nvGrpSpPr>
        <p:cNvPr id="1" name="Shape 185"/>
        <p:cNvGrpSpPr/>
        <p:nvPr/>
      </p:nvGrpSpPr>
      <p:grpSpPr>
        <a:xfrm>
          <a:off x="0" y="0"/>
          <a:ext cx="0" cy="0"/>
          <a:chOff x="0" y="0"/>
          <a:chExt cx="0" cy="0"/>
        </a:xfrm>
      </p:grpSpPr>
      <p:sp>
        <p:nvSpPr>
          <p:cNvPr id="186" name="Google Shape;186;p30"/>
          <p:cNvSpPr/>
          <p:nvPr/>
        </p:nvSpPr>
        <p:spPr>
          <a:xfrm>
            <a:off x="-63795" y="-42530"/>
            <a:ext cx="9245100" cy="52260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187" name="Google Shape;187;p30"/>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cxnSp>
        <p:nvCxnSpPr>
          <p:cNvPr id="188" name="Google Shape;188;p30"/>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pic>
        <p:nvPicPr>
          <p:cNvPr id="189" name="Google Shape;189;p30"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sp>
        <p:nvSpPr>
          <p:cNvPr id="190" name="Google Shape;190;p30"/>
          <p:cNvSpPr txBox="1">
            <a:spLocks noGrp="1"/>
          </p:cNvSpPr>
          <p:nvPr>
            <p:ph type="title"/>
          </p:nvPr>
        </p:nvSpPr>
        <p:spPr>
          <a:xfrm>
            <a:off x="242888" y="523567"/>
            <a:ext cx="8731500" cy="39675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lt1"/>
              </a:buClr>
              <a:buSzPts val="2100"/>
              <a:buFont typeface="Arial"/>
              <a:buNone/>
              <a:defRPr sz="2100" b="0" i="1">
                <a:solidFill>
                  <a:schemeClr val="lt1"/>
                </a:solidFill>
                <a:latin typeface="Arial"/>
                <a:ea typeface="Arial"/>
                <a:cs typeface="Arial"/>
                <a:sym typeface="Aria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191" name="Google Shape;191;p30"/>
          <p:cNvSpPr txBox="1">
            <a:spLocks noGrp="1"/>
          </p:cNvSpPr>
          <p:nvPr>
            <p:ph type="body" idx="1"/>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lt1"/>
        </a:solidFill>
        <a:effectLst/>
      </p:bgPr>
    </p:bg>
    <p:spTree>
      <p:nvGrpSpPr>
        <p:cNvPr id="1" name="Shape 192"/>
        <p:cNvGrpSpPr/>
        <p:nvPr/>
      </p:nvGrpSpPr>
      <p:grpSpPr>
        <a:xfrm>
          <a:off x="0" y="0"/>
          <a:ext cx="0" cy="0"/>
          <a:chOff x="0" y="0"/>
          <a:chExt cx="0" cy="0"/>
        </a:xfrm>
      </p:grpSpPr>
      <p:pic>
        <p:nvPicPr>
          <p:cNvPr id="193" name="Google Shape;193;p31" descr="Graphical user interface, tex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94" name="Google Shape;194;p31" descr="A group of people smiling&#10;&#10;Description automatically generated with medium confidence"/>
          <p:cNvPicPr preferRelativeResize="0"/>
          <p:nvPr/>
        </p:nvPicPr>
        <p:blipFill rotWithShape="1">
          <a:blip r:embed="rId3">
            <a:alphaModFix/>
          </a:blip>
          <a:srcRect/>
          <a:stretch/>
        </p:blipFill>
        <p:spPr>
          <a:xfrm>
            <a:off x="0" y="0"/>
            <a:ext cx="9143999" cy="2571751"/>
          </a:xfrm>
          <a:prstGeom prst="rect">
            <a:avLst/>
          </a:prstGeom>
          <a:noFill/>
          <a:ln>
            <a:noFill/>
          </a:ln>
        </p:spPr>
      </p:pic>
      <p:pic>
        <p:nvPicPr>
          <p:cNvPr id="195" name="Google Shape;195;p31" descr="Shape, rectangle&#10;&#10;Description automatically generated"/>
          <p:cNvPicPr preferRelativeResize="0"/>
          <p:nvPr/>
        </p:nvPicPr>
        <p:blipFill rotWithShape="1">
          <a:blip r:embed="rId4">
            <a:alphaModFix/>
          </a:blip>
          <a:srcRect/>
          <a:stretch/>
        </p:blipFill>
        <p:spPr>
          <a:xfrm>
            <a:off x="1947074" y="1459736"/>
            <a:ext cx="5249847" cy="2224027"/>
          </a:xfrm>
          <a:prstGeom prst="rect">
            <a:avLst/>
          </a:prstGeom>
          <a:noFill/>
          <a:ln>
            <a:noFill/>
          </a:ln>
        </p:spPr>
      </p:pic>
      <p:sp>
        <p:nvSpPr>
          <p:cNvPr id="196" name="Google Shape;196;p31"/>
          <p:cNvSpPr txBox="1">
            <a:spLocks noGrp="1"/>
          </p:cNvSpPr>
          <p:nvPr>
            <p:ph type="body" idx="1"/>
          </p:nvPr>
        </p:nvSpPr>
        <p:spPr>
          <a:xfrm>
            <a:off x="2123768" y="2544536"/>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Arial"/>
              <a:buNone/>
              <a:defRPr sz="1800">
                <a:solidFill>
                  <a:srgbClr val="FCDB3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97" name="Google Shape;197;p31"/>
          <p:cNvSpPr txBox="1">
            <a:spLocks noGrp="1"/>
          </p:cNvSpPr>
          <p:nvPr>
            <p:ph type="body" idx="2"/>
          </p:nvPr>
        </p:nvSpPr>
        <p:spPr>
          <a:xfrm>
            <a:off x="2123768" y="2928477"/>
            <a:ext cx="4889100" cy="2763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1700"/>
              <a:buFont typeface="Arial"/>
              <a:buNone/>
              <a:defRPr sz="1700" b="0" i="1">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198" name="Google Shape;198;p31"/>
          <p:cNvSpPr txBox="1">
            <a:spLocks noGrp="1"/>
          </p:cNvSpPr>
          <p:nvPr>
            <p:ph type="body" idx="3"/>
          </p:nvPr>
        </p:nvSpPr>
        <p:spPr>
          <a:xfrm>
            <a:off x="2123768" y="2035499"/>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400"/>
              <a:buFont typeface="Arial"/>
              <a:buNone/>
              <a:defRPr sz="2400">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lt1"/>
        </a:solidFill>
        <a:effectLst/>
      </p:bgPr>
    </p:bg>
    <p:spTree>
      <p:nvGrpSpPr>
        <p:cNvPr id="1" name="Shape 199"/>
        <p:cNvGrpSpPr/>
        <p:nvPr/>
      </p:nvGrpSpPr>
      <p:grpSpPr>
        <a:xfrm>
          <a:off x="0" y="0"/>
          <a:ext cx="0" cy="0"/>
          <a:chOff x="0" y="0"/>
          <a:chExt cx="0" cy="0"/>
        </a:xfrm>
      </p:grpSpPr>
      <p:pic>
        <p:nvPicPr>
          <p:cNvPr id="200" name="Google Shape;200;p32" descr="Graphical user interface, tex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01" name="Google Shape;201;p32" descr="A picture containing person, child, young, little&#10;&#10;Description automatically generated"/>
          <p:cNvPicPr preferRelativeResize="0"/>
          <p:nvPr/>
        </p:nvPicPr>
        <p:blipFill rotWithShape="1">
          <a:blip r:embed="rId3">
            <a:alphaModFix/>
          </a:blip>
          <a:srcRect/>
          <a:stretch/>
        </p:blipFill>
        <p:spPr>
          <a:xfrm>
            <a:off x="-2" y="0"/>
            <a:ext cx="9144000" cy="2571750"/>
          </a:xfrm>
          <a:prstGeom prst="rect">
            <a:avLst/>
          </a:prstGeom>
          <a:noFill/>
          <a:ln>
            <a:noFill/>
          </a:ln>
        </p:spPr>
      </p:pic>
      <p:pic>
        <p:nvPicPr>
          <p:cNvPr id="202" name="Google Shape;202;p32" descr="A group of children sitting at a table in a library&#10;&#10;Description automatically generated with low confidence"/>
          <p:cNvPicPr preferRelativeResize="0"/>
          <p:nvPr/>
        </p:nvPicPr>
        <p:blipFill rotWithShape="1">
          <a:blip r:embed="rId4">
            <a:alphaModFix/>
          </a:blip>
          <a:srcRect/>
          <a:stretch/>
        </p:blipFill>
        <p:spPr>
          <a:xfrm>
            <a:off x="-4" y="0"/>
            <a:ext cx="9144000" cy="2571750"/>
          </a:xfrm>
          <a:prstGeom prst="rect">
            <a:avLst/>
          </a:prstGeom>
          <a:noFill/>
          <a:ln>
            <a:noFill/>
          </a:ln>
        </p:spPr>
      </p:pic>
      <p:pic>
        <p:nvPicPr>
          <p:cNvPr id="203" name="Google Shape;203;p32" descr="Shape, rectangle&#10;&#10;Description automatically generated"/>
          <p:cNvPicPr preferRelativeResize="0"/>
          <p:nvPr/>
        </p:nvPicPr>
        <p:blipFill rotWithShape="1">
          <a:blip r:embed="rId5">
            <a:alphaModFix/>
          </a:blip>
          <a:srcRect/>
          <a:stretch/>
        </p:blipFill>
        <p:spPr>
          <a:xfrm>
            <a:off x="1944689" y="1459736"/>
            <a:ext cx="5249847" cy="2222007"/>
          </a:xfrm>
          <a:prstGeom prst="rect">
            <a:avLst/>
          </a:prstGeom>
          <a:noFill/>
          <a:ln>
            <a:noFill/>
          </a:ln>
        </p:spPr>
      </p:pic>
      <p:sp>
        <p:nvSpPr>
          <p:cNvPr id="204" name="Google Shape;204;p32"/>
          <p:cNvSpPr txBox="1">
            <a:spLocks noGrp="1"/>
          </p:cNvSpPr>
          <p:nvPr>
            <p:ph type="body" idx="1"/>
          </p:nvPr>
        </p:nvSpPr>
        <p:spPr>
          <a:xfrm>
            <a:off x="2123768" y="2544536"/>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Arial"/>
              <a:buNone/>
              <a:defRPr sz="1800">
                <a:solidFill>
                  <a:srgbClr val="FCDB3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05" name="Google Shape;205;p32"/>
          <p:cNvSpPr txBox="1">
            <a:spLocks noGrp="1"/>
          </p:cNvSpPr>
          <p:nvPr>
            <p:ph type="body" idx="2"/>
          </p:nvPr>
        </p:nvSpPr>
        <p:spPr>
          <a:xfrm>
            <a:off x="2123768" y="2928477"/>
            <a:ext cx="4889100" cy="2763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1700"/>
              <a:buFont typeface="Arial"/>
              <a:buNone/>
              <a:defRPr sz="1700" b="0" i="1">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06" name="Google Shape;206;p32"/>
          <p:cNvSpPr txBox="1">
            <a:spLocks noGrp="1"/>
          </p:cNvSpPr>
          <p:nvPr>
            <p:ph type="body" idx="3"/>
          </p:nvPr>
        </p:nvSpPr>
        <p:spPr>
          <a:xfrm>
            <a:off x="2123768" y="2035499"/>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400"/>
              <a:buFont typeface="Arial"/>
              <a:buNone/>
              <a:defRPr sz="2400">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lt1"/>
        </a:solidFill>
        <a:effectLst/>
      </p:bgPr>
    </p:bg>
    <p:spTree>
      <p:nvGrpSpPr>
        <p:cNvPr id="1" name="Shape 207"/>
        <p:cNvGrpSpPr/>
        <p:nvPr/>
      </p:nvGrpSpPr>
      <p:grpSpPr>
        <a:xfrm>
          <a:off x="0" y="0"/>
          <a:ext cx="0" cy="0"/>
          <a:chOff x="0" y="0"/>
          <a:chExt cx="0" cy="0"/>
        </a:xfrm>
      </p:grpSpPr>
      <p:pic>
        <p:nvPicPr>
          <p:cNvPr id="208" name="Google Shape;208;p33" descr="Graphical user interface, text&#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09" name="Google Shape;209;p33" descr="A picture containing person, child, young, little&#10;&#10;Description automatically generated"/>
          <p:cNvPicPr preferRelativeResize="0"/>
          <p:nvPr/>
        </p:nvPicPr>
        <p:blipFill rotWithShape="1">
          <a:blip r:embed="rId3">
            <a:alphaModFix/>
          </a:blip>
          <a:srcRect/>
          <a:stretch/>
        </p:blipFill>
        <p:spPr>
          <a:xfrm>
            <a:off x="-2" y="0"/>
            <a:ext cx="9144000" cy="2571750"/>
          </a:xfrm>
          <a:prstGeom prst="rect">
            <a:avLst/>
          </a:prstGeom>
          <a:noFill/>
          <a:ln>
            <a:noFill/>
          </a:ln>
        </p:spPr>
      </p:pic>
      <p:pic>
        <p:nvPicPr>
          <p:cNvPr id="210" name="Google Shape;210;p33" descr="A picture containing road, sky, yellow, outdoor&#10;&#10;Description automatically generated"/>
          <p:cNvPicPr preferRelativeResize="0"/>
          <p:nvPr/>
        </p:nvPicPr>
        <p:blipFill rotWithShape="1">
          <a:blip r:embed="rId4">
            <a:alphaModFix/>
          </a:blip>
          <a:srcRect/>
          <a:stretch/>
        </p:blipFill>
        <p:spPr>
          <a:xfrm>
            <a:off x="0" y="0"/>
            <a:ext cx="9144000" cy="2571750"/>
          </a:xfrm>
          <a:prstGeom prst="rect">
            <a:avLst/>
          </a:prstGeom>
          <a:noFill/>
          <a:ln>
            <a:noFill/>
          </a:ln>
        </p:spPr>
      </p:pic>
      <p:pic>
        <p:nvPicPr>
          <p:cNvPr id="211" name="Google Shape;211;p33" descr="A picture containing text, outdoor, yellow, transport&#10;&#10;Description automatically generated"/>
          <p:cNvPicPr preferRelativeResize="0"/>
          <p:nvPr/>
        </p:nvPicPr>
        <p:blipFill rotWithShape="1">
          <a:blip r:embed="rId5">
            <a:alphaModFix/>
          </a:blip>
          <a:srcRect/>
          <a:stretch/>
        </p:blipFill>
        <p:spPr>
          <a:xfrm>
            <a:off x="0" y="0"/>
            <a:ext cx="9144000" cy="2571750"/>
          </a:xfrm>
          <a:prstGeom prst="rect">
            <a:avLst/>
          </a:prstGeom>
          <a:noFill/>
          <a:ln>
            <a:noFill/>
          </a:ln>
        </p:spPr>
      </p:pic>
      <p:sp>
        <p:nvSpPr>
          <p:cNvPr id="212" name="Google Shape;212;p33"/>
          <p:cNvSpPr/>
          <p:nvPr/>
        </p:nvSpPr>
        <p:spPr>
          <a:xfrm>
            <a:off x="2131142" y="1685026"/>
            <a:ext cx="4881900" cy="17865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13" name="Google Shape;213;p33"/>
          <p:cNvSpPr txBox="1">
            <a:spLocks noGrp="1"/>
          </p:cNvSpPr>
          <p:nvPr>
            <p:ph type="body" idx="1"/>
          </p:nvPr>
        </p:nvSpPr>
        <p:spPr>
          <a:xfrm>
            <a:off x="2123768" y="2544536"/>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Arial"/>
              <a:buNone/>
              <a:defRPr sz="1800">
                <a:solidFill>
                  <a:srgbClr val="FCDB3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14" name="Google Shape;214;p33"/>
          <p:cNvSpPr txBox="1">
            <a:spLocks noGrp="1"/>
          </p:cNvSpPr>
          <p:nvPr>
            <p:ph type="body" idx="2"/>
          </p:nvPr>
        </p:nvSpPr>
        <p:spPr>
          <a:xfrm>
            <a:off x="2123768" y="2928477"/>
            <a:ext cx="4889100" cy="2763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1700"/>
              <a:buFont typeface="Arial"/>
              <a:buNone/>
              <a:defRPr sz="1700" b="0" i="1">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15" name="Google Shape;215;p33"/>
          <p:cNvSpPr txBox="1">
            <a:spLocks noGrp="1"/>
          </p:cNvSpPr>
          <p:nvPr>
            <p:ph type="body" idx="3"/>
          </p:nvPr>
        </p:nvSpPr>
        <p:spPr>
          <a:xfrm>
            <a:off x="2123768" y="2035499"/>
            <a:ext cx="48891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400"/>
              <a:buFont typeface="Arial"/>
              <a:buNone/>
              <a:defRPr sz="2400">
                <a:solidFill>
                  <a:schemeClr val="lt1"/>
                </a:solidFill>
                <a:latin typeface="Arial"/>
                <a:ea typeface="Arial"/>
                <a:cs typeface="Arial"/>
                <a:sym typeface="Arial"/>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Divider 5">
  <p:cSld name="Section Divider 5">
    <p:bg>
      <p:bgPr>
        <a:solidFill>
          <a:schemeClr val="lt1"/>
        </a:solidFill>
        <a:effectLst/>
      </p:bgPr>
    </p:bg>
    <p:spTree>
      <p:nvGrpSpPr>
        <p:cNvPr id="1" name="Shape 216"/>
        <p:cNvGrpSpPr/>
        <p:nvPr/>
      </p:nvGrpSpPr>
      <p:grpSpPr>
        <a:xfrm>
          <a:off x="0" y="0"/>
          <a:ext cx="0" cy="0"/>
          <a:chOff x="0" y="0"/>
          <a:chExt cx="0" cy="0"/>
        </a:xfrm>
      </p:grpSpPr>
      <p:pic>
        <p:nvPicPr>
          <p:cNvPr id="217" name="Google Shape;217;p34" descr="A group of people in a room&#10;&#10;Description automatically generated with low confidence"/>
          <p:cNvPicPr preferRelativeResize="0"/>
          <p:nvPr/>
        </p:nvPicPr>
        <p:blipFill rotWithShape="1">
          <a:blip r:embed="rId2">
            <a:alphaModFix/>
          </a:blip>
          <a:srcRect l="-50"/>
          <a:stretch/>
        </p:blipFill>
        <p:spPr>
          <a:xfrm>
            <a:off x="-4610" y="-1"/>
            <a:ext cx="9144000" cy="5169309"/>
          </a:xfrm>
          <a:prstGeom prst="rect">
            <a:avLst/>
          </a:prstGeom>
          <a:noFill/>
          <a:ln>
            <a:noFill/>
          </a:ln>
        </p:spPr>
      </p:pic>
      <p:pic>
        <p:nvPicPr>
          <p:cNvPr id="218" name="Google Shape;218;p34" descr="Shape, rectangle&#10;&#10;Description automatically generated"/>
          <p:cNvPicPr preferRelativeResize="0"/>
          <p:nvPr/>
        </p:nvPicPr>
        <p:blipFill rotWithShape="1">
          <a:blip r:embed="rId3">
            <a:alphaModFix/>
          </a:blip>
          <a:srcRect/>
          <a:stretch/>
        </p:blipFill>
        <p:spPr>
          <a:xfrm>
            <a:off x="2597022" y="1511708"/>
            <a:ext cx="3970369" cy="2145891"/>
          </a:xfrm>
          <a:prstGeom prst="rect">
            <a:avLst/>
          </a:prstGeom>
          <a:noFill/>
          <a:ln>
            <a:noFill/>
          </a:ln>
        </p:spPr>
      </p:pic>
      <p:sp>
        <p:nvSpPr>
          <p:cNvPr id="219" name="Google Shape;219;p34"/>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20" name="Google Shape;220;p34"/>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21" name="Google Shape;221;p34"/>
          <p:cNvSpPr/>
          <p:nvPr/>
        </p:nvSpPr>
        <p:spPr>
          <a:xfrm>
            <a:off x="1" y="4603028"/>
            <a:ext cx="9144000" cy="566400"/>
          </a:xfrm>
          <a:prstGeom prst="rect">
            <a:avLst/>
          </a:prstGeom>
          <a:solidFill>
            <a:srgbClr val="84183B"/>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22" name="Google Shape;222;p34"/>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23" name="Google Shape;223;p34"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Divider 6">
  <p:cSld name="Section Divider 6">
    <p:bg>
      <p:bgPr>
        <a:solidFill>
          <a:schemeClr val="lt1"/>
        </a:solidFill>
        <a:effectLst/>
      </p:bgPr>
    </p:bg>
    <p:spTree>
      <p:nvGrpSpPr>
        <p:cNvPr id="1" name="Shape 224"/>
        <p:cNvGrpSpPr/>
        <p:nvPr/>
      </p:nvGrpSpPr>
      <p:grpSpPr>
        <a:xfrm>
          <a:off x="0" y="0"/>
          <a:ext cx="0" cy="0"/>
          <a:chOff x="0" y="0"/>
          <a:chExt cx="0" cy="0"/>
        </a:xfrm>
      </p:grpSpPr>
      <p:pic>
        <p:nvPicPr>
          <p:cNvPr id="225" name="Google Shape;225;p35" descr="A picture containing person, outdoor, power saw&#10;&#10;Description automatically generated"/>
          <p:cNvPicPr preferRelativeResize="0"/>
          <p:nvPr/>
        </p:nvPicPr>
        <p:blipFill rotWithShape="1">
          <a:blip r:embed="rId2">
            <a:alphaModFix/>
          </a:blip>
          <a:srcRect l="-50" b="-502"/>
          <a:stretch/>
        </p:blipFill>
        <p:spPr>
          <a:xfrm>
            <a:off x="-4608" y="0"/>
            <a:ext cx="9147685" cy="5156406"/>
          </a:xfrm>
          <a:prstGeom prst="rect">
            <a:avLst/>
          </a:prstGeom>
          <a:noFill/>
          <a:ln>
            <a:noFill/>
          </a:ln>
        </p:spPr>
      </p:pic>
      <p:pic>
        <p:nvPicPr>
          <p:cNvPr id="226" name="Google Shape;226;p35" descr="A green rectangle with a white background&#10;&#10;Description automatically generated with low confidence"/>
          <p:cNvPicPr preferRelativeResize="0"/>
          <p:nvPr/>
        </p:nvPicPr>
        <p:blipFill rotWithShape="1">
          <a:blip r:embed="rId3">
            <a:alphaModFix/>
          </a:blip>
          <a:srcRect/>
          <a:stretch/>
        </p:blipFill>
        <p:spPr>
          <a:xfrm>
            <a:off x="2594191" y="1508682"/>
            <a:ext cx="3948683" cy="2134170"/>
          </a:xfrm>
          <a:prstGeom prst="rect">
            <a:avLst/>
          </a:prstGeom>
          <a:noFill/>
          <a:ln>
            <a:noFill/>
          </a:ln>
        </p:spPr>
      </p:pic>
      <p:sp>
        <p:nvSpPr>
          <p:cNvPr id="227" name="Google Shape;227;p35"/>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28" name="Google Shape;228;p35"/>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29" name="Google Shape;229;p35"/>
          <p:cNvSpPr/>
          <p:nvPr/>
        </p:nvSpPr>
        <p:spPr>
          <a:xfrm>
            <a:off x="1" y="4603028"/>
            <a:ext cx="9144000" cy="540600"/>
          </a:xfrm>
          <a:prstGeom prst="rect">
            <a:avLst/>
          </a:prstGeom>
          <a:solidFill>
            <a:srgbClr val="C1D64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30" name="Google Shape;230;p35"/>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31" name="Google Shape;231;p35"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Divider 7">
  <p:cSld name="Section Divider 7">
    <p:bg>
      <p:bgPr>
        <a:solidFill>
          <a:schemeClr val="lt1"/>
        </a:solidFill>
        <a:effectLst/>
      </p:bgPr>
    </p:bg>
    <p:spTree>
      <p:nvGrpSpPr>
        <p:cNvPr id="1" name="Shape 232"/>
        <p:cNvGrpSpPr/>
        <p:nvPr/>
      </p:nvGrpSpPr>
      <p:grpSpPr>
        <a:xfrm>
          <a:off x="0" y="0"/>
          <a:ext cx="0" cy="0"/>
          <a:chOff x="0" y="0"/>
          <a:chExt cx="0" cy="0"/>
        </a:xfrm>
      </p:grpSpPr>
      <p:pic>
        <p:nvPicPr>
          <p:cNvPr id="233" name="Google Shape;233;p36" descr="A child reading a book&#10;&#10;Description automatically generated with medium confidence"/>
          <p:cNvPicPr preferRelativeResize="0"/>
          <p:nvPr/>
        </p:nvPicPr>
        <p:blipFill rotWithShape="1">
          <a:blip r:embed="rId2">
            <a:alphaModFix/>
          </a:blip>
          <a:srcRect/>
          <a:stretch/>
        </p:blipFill>
        <p:spPr>
          <a:xfrm>
            <a:off x="0" y="0"/>
            <a:ext cx="9153200" cy="5143500"/>
          </a:xfrm>
          <a:prstGeom prst="rect">
            <a:avLst/>
          </a:prstGeom>
          <a:noFill/>
          <a:ln>
            <a:noFill/>
          </a:ln>
        </p:spPr>
      </p:pic>
      <p:pic>
        <p:nvPicPr>
          <p:cNvPr id="234" name="Google Shape;234;p36" descr="Shape, rectangle&#10;&#10;Description automatically generated"/>
          <p:cNvPicPr preferRelativeResize="0"/>
          <p:nvPr/>
        </p:nvPicPr>
        <p:blipFill rotWithShape="1">
          <a:blip r:embed="rId3">
            <a:alphaModFix/>
          </a:blip>
          <a:srcRect/>
          <a:stretch/>
        </p:blipFill>
        <p:spPr>
          <a:xfrm>
            <a:off x="2597022" y="1511708"/>
            <a:ext cx="3970369" cy="2145891"/>
          </a:xfrm>
          <a:prstGeom prst="rect">
            <a:avLst/>
          </a:prstGeom>
          <a:noFill/>
          <a:ln>
            <a:noFill/>
          </a:ln>
        </p:spPr>
      </p:pic>
      <p:sp>
        <p:nvSpPr>
          <p:cNvPr id="235" name="Google Shape;235;p36"/>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36" name="Google Shape;236;p36"/>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37" name="Google Shape;237;p36"/>
          <p:cNvSpPr/>
          <p:nvPr/>
        </p:nvSpPr>
        <p:spPr>
          <a:xfrm>
            <a:off x="1" y="4603028"/>
            <a:ext cx="9144000" cy="540600"/>
          </a:xfrm>
          <a:prstGeom prst="rect">
            <a:avLst/>
          </a:prstGeom>
          <a:solidFill>
            <a:srgbClr val="F37E30"/>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38" name="Google Shape;238;p36"/>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39" name="Google Shape;239;p36"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Divider 8">
  <p:cSld name="Section Divider 8">
    <p:bg>
      <p:bgPr>
        <a:solidFill>
          <a:schemeClr val="lt1"/>
        </a:solidFill>
        <a:effectLst/>
      </p:bgPr>
    </p:bg>
    <p:spTree>
      <p:nvGrpSpPr>
        <p:cNvPr id="1" name="Shape 240"/>
        <p:cNvGrpSpPr/>
        <p:nvPr/>
      </p:nvGrpSpPr>
      <p:grpSpPr>
        <a:xfrm>
          <a:off x="0" y="0"/>
          <a:ext cx="0" cy="0"/>
          <a:chOff x="0" y="0"/>
          <a:chExt cx="0" cy="0"/>
        </a:xfrm>
      </p:grpSpPr>
      <p:pic>
        <p:nvPicPr>
          <p:cNvPr id="241" name="Google Shape;241;p37" descr="A person talking to a group of people&#10;&#10;Description automatically generated with low confidence"/>
          <p:cNvPicPr preferRelativeResize="0"/>
          <p:nvPr/>
        </p:nvPicPr>
        <p:blipFill rotWithShape="1">
          <a:blip r:embed="rId2">
            <a:alphaModFix/>
          </a:blip>
          <a:srcRect/>
          <a:stretch/>
        </p:blipFill>
        <p:spPr>
          <a:xfrm>
            <a:off x="0" y="0"/>
            <a:ext cx="9147691" cy="5156405"/>
          </a:xfrm>
          <a:prstGeom prst="rect">
            <a:avLst/>
          </a:prstGeom>
          <a:noFill/>
          <a:ln>
            <a:noFill/>
          </a:ln>
        </p:spPr>
      </p:pic>
      <p:pic>
        <p:nvPicPr>
          <p:cNvPr id="242" name="Google Shape;242;p37" descr="A green rectangle with a white background&#10;&#10;Description automatically generated with low confidence"/>
          <p:cNvPicPr preferRelativeResize="0"/>
          <p:nvPr/>
        </p:nvPicPr>
        <p:blipFill rotWithShape="1">
          <a:blip r:embed="rId3">
            <a:alphaModFix/>
          </a:blip>
          <a:srcRect/>
          <a:stretch/>
        </p:blipFill>
        <p:spPr>
          <a:xfrm>
            <a:off x="2594191" y="1508682"/>
            <a:ext cx="3948683" cy="2134170"/>
          </a:xfrm>
          <a:prstGeom prst="rect">
            <a:avLst/>
          </a:prstGeom>
          <a:noFill/>
          <a:ln>
            <a:noFill/>
          </a:ln>
        </p:spPr>
      </p:pic>
      <p:sp>
        <p:nvSpPr>
          <p:cNvPr id="243" name="Google Shape;243;p37"/>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44" name="Google Shape;244;p37"/>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45" name="Google Shape;245;p37"/>
          <p:cNvSpPr/>
          <p:nvPr/>
        </p:nvSpPr>
        <p:spPr>
          <a:xfrm>
            <a:off x="1" y="4603028"/>
            <a:ext cx="9144000" cy="566400"/>
          </a:xfrm>
          <a:prstGeom prst="rect">
            <a:avLst/>
          </a:prstGeom>
          <a:solidFill>
            <a:srgbClr val="FBDD3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46" name="Google Shape;246;p37"/>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47" name="Google Shape;247;p37" descr="Picture 15"/>
          <p:cNvPicPr preferRelativeResize="0"/>
          <p:nvPr/>
        </p:nvPicPr>
        <p:blipFill rotWithShape="1">
          <a:blip r:embed="rId4">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 Divider 9">
  <p:cSld name="Section Divider 9">
    <p:bg>
      <p:bgPr>
        <a:solidFill>
          <a:schemeClr val="lt1"/>
        </a:solidFill>
        <a:effectLst/>
      </p:bgPr>
    </p:bg>
    <p:spTree>
      <p:nvGrpSpPr>
        <p:cNvPr id="1" name="Shape 248"/>
        <p:cNvGrpSpPr/>
        <p:nvPr/>
      </p:nvGrpSpPr>
      <p:grpSpPr>
        <a:xfrm>
          <a:off x="0" y="0"/>
          <a:ext cx="0" cy="0"/>
          <a:chOff x="0" y="0"/>
          <a:chExt cx="0" cy="0"/>
        </a:xfrm>
      </p:grpSpPr>
      <p:pic>
        <p:nvPicPr>
          <p:cNvPr id="249" name="Google Shape;249;p38" descr="A group of people playing instruments&#10;&#10;Description automatically generated with low confidence"/>
          <p:cNvPicPr preferRelativeResize="0"/>
          <p:nvPr/>
        </p:nvPicPr>
        <p:blipFill rotWithShape="1">
          <a:blip r:embed="rId2">
            <a:alphaModFix/>
          </a:blip>
          <a:srcRect/>
          <a:stretch/>
        </p:blipFill>
        <p:spPr>
          <a:xfrm>
            <a:off x="-1579" y="0"/>
            <a:ext cx="9145580" cy="5143500"/>
          </a:xfrm>
          <a:prstGeom prst="rect">
            <a:avLst/>
          </a:prstGeom>
          <a:noFill/>
          <a:ln>
            <a:noFill/>
          </a:ln>
        </p:spPr>
      </p:pic>
      <p:pic>
        <p:nvPicPr>
          <p:cNvPr id="250" name="Google Shape;250;p38"/>
          <p:cNvPicPr preferRelativeResize="0"/>
          <p:nvPr/>
        </p:nvPicPr>
        <p:blipFill rotWithShape="1">
          <a:blip r:embed="rId3">
            <a:alphaModFix/>
          </a:blip>
          <a:srcRect/>
          <a:stretch/>
        </p:blipFill>
        <p:spPr>
          <a:xfrm>
            <a:off x="0" y="0"/>
            <a:ext cx="9145473" cy="5143501"/>
          </a:xfrm>
          <a:prstGeom prst="rect">
            <a:avLst/>
          </a:prstGeom>
          <a:noFill/>
          <a:ln>
            <a:noFill/>
          </a:ln>
        </p:spPr>
      </p:pic>
      <p:pic>
        <p:nvPicPr>
          <p:cNvPr id="251" name="Google Shape;251;p38" descr="A picture containing person, indoor&#10;&#10;Description automatically generated"/>
          <p:cNvPicPr preferRelativeResize="0"/>
          <p:nvPr/>
        </p:nvPicPr>
        <p:blipFill rotWithShape="1">
          <a:blip r:embed="rId4">
            <a:alphaModFix/>
          </a:blip>
          <a:srcRect/>
          <a:stretch/>
        </p:blipFill>
        <p:spPr>
          <a:xfrm>
            <a:off x="-17381" y="-1"/>
            <a:ext cx="9184062" cy="5143500"/>
          </a:xfrm>
          <a:prstGeom prst="rect">
            <a:avLst/>
          </a:prstGeom>
          <a:noFill/>
          <a:ln>
            <a:noFill/>
          </a:ln>
        </p:spPr>
      </p:pic>
      <p:pic>
        <p:nvPicPr>
          <p:cNvPr id="252" name="Google Shape;252;p38" descr="Shape, rectangle&#10;&#10;Description automatically generated"/>
          <p:cNvPicPr preferRelativeResize="0"/>
          <p:nvPr/>
        </p:nvPicPr>
        <p:blipFill rotWithShape="1">
          <a:blip r:embed="rId5">
            <a:alphaModFix/>
          </a:blip>
          <a:srcRect/>
          <a:stretch/>
        </p:blipFill>
        <p:spPr>
          <a:xfrm>
            <a:off x="2586815" y="1511709"/>
            <a:ext cx="3970369" cy="2145891"/>
          </a:xfrm>
          <a:prstGeom prst="rect">
            <a:avLst/>
          </a:prstGeom>
          <a:noFill/>
          <a:ln>
            <a:noFill/>
          </a:ln>
        </p:spPr>
      </p:pic>
      <p:sp>
        <p:nvSpPr>
          <p:cNvPr id="253" name="Google Shape;253;p38"/>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54" name="Google Shape;254;p38"/>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55" name="Google Shape;255;p38"/>
          <p:cNvSpPr/>
          <p:nvPr/>
        </p:nvSpPr>
        <p:spPr>
          <a:xfrm>
            <a:off x="1" y="4603028"/>
            <a:ext cx="9144000" cy="540600"/>
          </a:xfrm>
          <a:prstGeom prst="rect">
            <a:avLst/>
          </a:prstGeom>
          <a:solidFill>
            <a:srgbClr val="22B0D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56" name="Google Shape;256;p38"/>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57" name="Google Shape;257;p38"/>
          <p:cNvPicPr preferRelativeResize="0"/>
          <p:nvPr/>
        </p:nvPicPr>
        <p:blipFill>
          <a:blip r:embed="rId6">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Divider 10">
  <p:cSld name="Section Divider 10">
    <p:bg>
      <p:bgPr>
        <a:solidFill>
          <a:schemeClr val="lt1"/>
        </a:solidFill>
        <a:effectLst/>
      </p:bgPr>
    </p:bg>
    <p:spTree>
      <p:nvGrpSpPr>
        <p:cNvPr id="1" name="Shape 258"/>
        <p:cNvGrpSpPr/>
        <p:nvPr/>
      </p:nvGrpSpPr>
      <p:grpSpPr>
        <a:xfrm>
          <a:off x="0" y="0"/>
          <a:ext cx="0" cy="0"/>
          <a:chOff x="0" y="0"/>
          <a:chExt cx="0" cy="0"/>
        </a:xfrm>
      </p:grpSpPr>
      <p:sp>
        <p:nvSpPr>
          <p:cNvPr id="259" name="Google Shape;259;p39"/>
          <p:cNvSpPr/>
          <p:nvPr/>
        </p:nvSpPr>
        <p:spPr>
          <a:xfrm>
            <a:off x="-63795" y="-42530"/>
            <a:ext cx="9245100" cy="52260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260" name="Google Shape;260;p39" descr="Shape, rectangle&#10;&#10;Description automatically generated"/>
          <p:cNvPicPr preferRelativeResize="0"/>
          <p:nvPr/>
        </p:nvPicPr>
        <p:blipFill rotWithShape="1">
          <a:blip r:embed="rId2">
            <a:alphaModFix/>
          </a:blip>
          <a:srcRect/>
          <a:stretch/>
        </p:blipFill>
        <p:spPr>
          <a:xfrm>
            <a:off x="2597022" y="1511708"/>
            <a:ext cx="3970369" cy="2145891"/>
          </a:xfrm>
          <a:prstGeom prst="rect">
            <a:avLst/>
          </a:prstGeom>
          <a:noFill/>
          <a:ln>
            <a:noFill/>
          </a:ln>
        </p:spPr>
      </p:pic>
      <p:sp>
        <p:nvSpPr>
          <p:cNvPr id="261" name="Google Shape;261;p39"/>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62" name="Google Shape;262;p39"/>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63" name="Google Shape;263;p39"/>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64" name="Google Shape;264;p39" descr="Picture 15"/>
          <p:cNvPicPr preferRelativeResize="0"/>
          <p:nvPr/>
        </p:nvPicPr>
        <p:blipFill rotWithShape="1">
          <a:blip r:embed="rId3">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Section Divider 11">
  <p:cSld name="Section Divider 11">
    <p:bg>
      <p:bgPr>
        <a:solidFill>
          <a:schemeClr val="lt1"/>
        </a:solidFill>
        <a:effectLst/>
      </p:bgPr>
    </p:bg>
    <p:spTree>
      <p:nvGrpSpPr>
        <p:cNvPr id="1" name="Shape 265"/>
        <p:cNvGrpSpPr/>
        <p:nvPr/>
      </p:nvGrpSpPr>
      <p:grpSpPr>
        <a:xfrm>
          <a:off x="0" y="0"/>
          <a:ext cx="0" cy="0"/>
          <a:chOff x="0" y="0"/>
          <a:chExt cx="0" cy="0"/>
        </a:xfrm>
      </p:grpSpPr>
      <p:sp>
        <p:nvSpPr>
          <p:cNvPr id="266" name="Google Shape;266;p40"/>
          <p:cNvSpPr/>
          <p:nvPr/>
        </p:nvSpPr>
        <p:spPr>
          <a:xfrm>
            <a:off x="-63795" y="-42530"/>
            <a:ext cx="9245100" cy="52260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267" name="Google Shape;267;p40" descr="A green rectangle with a white background&#10;&#10;Description automatically generated with low confidence"/>
          <p:cNvPicPr preferRelativeResize="0"/>
          <p:nvPr/>
        </p:nvPicPr>
        <p:blipFill rotWithShape="1">
          <a:blip r:embed="rId2">
            <a:alphaModFix/>
          </a:blip>
          <a:srcRect/>
          <a:stretch/>
        </p:blipFill>
        <p:spPr>
          <a:xfrm>
            <a:off x="2594191" y="1508682"/>
            <a:ext cx="3948683" cy="2134170"/>
          </a:xfrm>
          <a:prstGeom prst="rect">
            <a:avLst/>
          </a:prstGeom>
          <a:noFill/>
          <a:ln>
            <a:noFill/>
          </a:ln>
        </p:spPr>
      </p:pic>
      <p:sp>
        <p:nvSpPr>
          <p:cNvPr id="268" name="Google Shape;268;p40"/>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69" name="Google Shape;269;p40"/>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70" name="Google Shape;270;p40"/>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71" name="Google Shape;271;p40" descr="Picture 15"/>
          <p:cNvPicPr preferRelativeResize="0"/>
          <p:nvPr/>
        </p:nvPicPr>
        <p:blipFill rotWithShape="1">
          <a:blip r:embed="rId3">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Divider 12">
  <p:cSld name="Section Divider 12">
    <p:bg>
      <p:bgPr>
        <a:solidFill>
          <a:schemeClr val="lt1"/>
        </a:solidFill>
        <a:effectLst/>
      </p:bgPr>
    </p:bg>
    <p:spTree>
      <p:nvGrpSpPr>
        <p:cNvPr id="1" name="Shape 272"/>
        <p:cNvGrpSpPr/>
        <p:nvPr/>
      </p:nvGrpSpPr>
      <p:grpSpPr>
        <a:xfrm>
          <a:off x="0" y="0"/>
          <a:ext cx="0" cy="0"/>
          <a:chOff x="0" y="0"/>
          <a:chExt cx="0" cy="0"/>
        </a:xfrm>
      </p:grpSpPr>
      <p:sp>
        <p:nvSpPr>
          <p:cNvPr id="273" name="Google Shape;273;p41"/>
          <p:cNvSpPr/>
          <p:nvPr/>
        </p:nvSpPr>
        <p:spPr>
          <a:xfrm>
            <a:off x="-63795" y="-42530"/>
            <a:ext cx="9245100" cy="5226000"/>
          </a:xfrm>
          <a:prstGeom prst="rect">
            <a:avLst/>
          </a:prstGeom>
          <a:solidFill>
            <a:srgbClr val="455560"/>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pic>
        <p:nvPicPr>
          <p:cNvPr id="274" name="Google Shape;274;p41" descr="Shape, rectangle&#10;&#10;Description automatically generated"/>
          <p:cNvPicPr preferRelativeResize="0"/>
          <p:nvPr/>
        </p:nvPicPr>
        <p:blipFill rotWithShape="1">
          <a:blip r:embed="rId2">
            <a:alphaModFix/>
          </a:blip>
          <a:srcRect/>
          <a:stretch/>
        </p:blipFill>
        <p:spPr>
          <a:xfrm>
            <a:off x="2593886" y="1511709"/>
            <a:ext cx="3970369" cy="2145891"/>
          </a:xfrm>
          <a:prstGeom prst="rect">
            <a:avLst/>
          </a:prstGeom>
          <a:noFill/>
          <a:ln>
            <a:noFill/>
          </a:ln>
        </p:spPr>
      </p:pic>
      <p:sp>
        <p:nvSpPr>
          <p:cNvPr id="275" name="Google Shape;275;p41"/>
          <p:cNvSpPr txBox="1">
            <a:spLocks noGrp="1"/>
          </p:cNvSpPr>
          <p:nvPr>
            <p:ph type="body" idx="1"/>
          </p:nvPr>
        </p:nvSpPr>
        <p:spPr>
          <a:xfrm>
            <a:off x="2787446" y="2191672"/>
            <a:ext cx="3554400" cy="3801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rgbClr val="FCDB31"/>
              </a:buClr>
              <a:buSzPts val="1800"/>
              <a:buFont typeface="Montserrat"/>
              <a:buNone/>
              <a:defRPr sz="1800">
                <a:solidFill>
                  <a:srgbClr val="FCDB3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76" name="Google Shape;276;p41"/>
          <p:cNvSpPr txBox="1">
            <a:spLocks noGrp="1"/>
          </p:cNvSpPr>
          <p:nvPr>
            <p:ph type="body" idx="2"/>
          </p:nvPr>
        </p:nvSpPr>
        <p:spPr>
          <a:xfrm>
            <a:off x="2787446" y="2571749"/>
            <a:ext cx="3554400" cy="459900"/>
          </a:xfrm>
          <a:prstGeom prst="rect">
            <a:avLst/>
          </a:prstGeom>
          <a:noFill/>
          <a:ln>
            <a:noFill/>
          </a:ln>
        </p:spPr>
        <p:txBody>
          <a:bodyPr spcFirstLastPara="1" wrap="square" lIns="34275" tIns="34275" rIns="34275" bIns="34275" anchor="t" anchorCtr="0">
            <a:noAutofit/>
          </a:bodyPr>
          <a:lstStyle>
            <a:lvl1pPr marL="457200" lvl="0" indent="-228600" algn="ctr" rtl="0">
              <a:lnSpc>
                <a:spcPct val="100000"/>
              </a:lnSpc>
              <a:spcBef>
                <a:spcPts val="800"/>
              </a:spcBef>
              <a:spcAft>
                <a:spcPts val="0"/>
              </a:spcAft>
              <a:buClr>
                <a:schemeClr val="lt1"/>
              </a:buClr>
              <a:buSzPts val="2100"/>
              <a:buFont typeface="Montserrat"/>
              <a:buNone/>
              <a:defRPr sz="2100">
                <a:solidFill>
                  <a:schemeClr val="lt1"/>
                </a:solidFill>
                <a:latin typeface="Montserrat"/>
                <a:ea typeface="Montserrat"/>
                <a:cs typeface="Montserrat"/>
                <a:sym typeface="Montserrat"/>
              </a:defRPr>
            </a:lvl1pPr>
            <a:lvl2pPr marL="914400" lvl="1" indent="-228600" algn="ctr" rtl="0">
              <a:lnSpc>
                <a:spcPct val="100000"/>
              </a:lnSpc>
              <a:spcBef>
                <a:spcPts val="800"/>
              </a:spcBef>
              <a:spcAft>
                <a:spcPts val="0"/>
              </a:spcAft>
              <a:buClr>
                <a:srgbClr val="FFFFFF"/>
              </a:buClr>
              <a:buSzPts val="3200"/>
              <a:buFont typeface="Arial"/>
              <a:buNone/>
              <a:defRPr sz="3200">
                <a:solidFill>
                  <a:srgbClr val="FFFFFF"/>
                </a:solidFill>
              </a:defRPr>
            </a:lvl2pPr>
            <a:lvl3pPr marL="1371600" lvl="2" indent="-431800" algn="ctr" rtl="0">
              <a:lnSpc>
                <a:spcPct val="100000"/>
              </a:lnSpc>
              <a:spcBef>
                <a:spcPts val="800"/>
              </a:spcBef>
              <a:spcAft>
                <a:spcPts val="0"/>
              </a:spcAft>
              <a:buClr>
                <a:srgbClr val="FFFFFF"/>
              </a:buClr>
              <a:buSzPts val="3200"/>
              <a:buFont typeface="Arial"/>
              <a:buChar char="•"/>
              <a:defRPr sz="3200">
                <a:solidFill>
                  <a:srgbClr val="FFFFFF"/>
                </a:solidFill>
              </a:defRPr>
            </a:lvl3pPr>
            <a:lvl4pPr marL="1828800" lvl="3" indent="-431800" algn="ctr" rtl="0">
              <a:lnSpc>
                <a:spcPct val="100000"/>
              </a:lnSpc>
              <a:spcBef>
                <a:spcPts val="800"/>
              </a:spcBef>
              <a:spcAft>
                <a:spcPts val="0"/>
              </a:spcAft>
              <a:buClr>
                <a:srgbClr val="FFFFFF"/>
              </a:buClr>
              <a:buSzPts val="3200"/>
              <a:buFont typeface="Arial"/>
              <a:buChar char="–"/>
              <a:defRPr sz="3200">
                <a:solidFill>
                  <a:srgbClr val="FFFFFF"/>
                </a:solidFill>
              </a:defRPr>
            </a:lvl4pPr>
            <a:lvl5pPr marL="2286000" lvl="4" indent="-431800" algn="ctr" rtl="0">
              <a:lnSpc>
                <a:spcPct val="100000"/>
              </a:lnSpc>
              <a:spcBef>
                <a:spcPts val="800"/>
              </a:spcBef>
              <a:spcAft>
                <a:spcPts val="0"/>
              </a:spcAft>
              <a:buClr>
                <a:srgbClr val="FFFFFF"/>
              </a:buClr>
              <a:buSzPts val="3200"/>
              <a:buFont typeface="Arial"/>
              <a:buChar char="»"/>
              <a:defRPr sz="3200">
                <a:solidFill>
                  <a:srgbClr val="FFFFFF"/>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277" name="Google Shape;277;p41"/>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pic>
        <p:nvPicPr>
          <p:cNvPr id="278" name="Google Shape;278;p41" descr="Picture 15"/>
          <p:cNvPicPr preferRelativeResize="0"/>
          <p:nvPr/>
        </p:nvPicPr>
        <p:blipFill rotWithShape="1">
          <a:blip r:embed="rId3">
            <a:alphaModFix/>
          </a:blip>
          <a:srcRect/>
          <a:stretch/>
        </p:blipFill>
        <p:spPr>
          <a:xfrm>
            <a:off x="242888" y="4724601"/>
            <a:ext cx="1294235" cy="2712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py Slide 3">
  <p:cSld name="Copy Slide 3">
    <p:spTree>
      <p:nvGrpSpPr>
        <p:cNvPr id="1" name="Shape 279"/>
        <p:cNvGrpSpPr/>
        <p:nvPr/>
      </p:nvGrpSpPr>
      <p:grpSpPr>
        <a:xfrm>
          <a:off x="0" y="0"/>
          <a:ext cx="0" cy="0"/>
          <a:chOff x="0" y="0"/>
          <a:chExt cx="0" cy="0"/>
        </a:xfrm>
      </p:grpSpPr>
      <p:sp>
        <p:nvSpPr>
          <p:cNvPr id="280" name="Google Shape;280;p42"/>
          <p:cNvSpPr/>
          <p:nvPr/>
        </p:nvSpPr>
        <p:spPr>
          <a:xfrm>
            <a:off x="1" y="4603028"/>
            <a:ext cx="9144000" cy="540600"/>
          </a:xfrm>
          <a:prstGeom prst="rect">
            <a:avLst/>
          </a:prstGeom>
          <a:solidFill>
            <a:srgbClr val="C1D641"/>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81" name="Google Shape;281;p42"/>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C1D641"/>
              </a:buClr>
              <a:buSzPts val="1800"/>
              <a:buFont typeface="Montserrat Medium"/>
              <a:buNone/>
              <a:defRPr>
                <a:solidFill>
                  <a:srgbClr val="C1D641"/>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282" name="Google Shape;282;p42"/>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
        <p:nvSpPr>
          <p:cNvPr id="283" name="Google Shape;283;p42"/>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284" name="Google Shape;284;p42"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285" name="Google Shape;285;p42"/>
          <p:cNvCxnSpPr/>
          <p:nvPr/>
        </p:nvCxnSpPr>
        <p:spPr>
          <a:xfrm>
            <a:off x="242888" y="626662"/>
            <a:ext cx="8353500" cy="0"/>
          </a:xfrm>
          <a:prstGeom prst="straightConnector1">
            <a:avLst/>
          </a:prstGeom>
          <a:noFill/>
          <a:ln w="19050" cap="flat" cmpd="sng">
            <a:solidFill>
              <a:srgbClr val="C1D641"/>
            </a:solidFill>
            <a:prstDash val="solid"/>
            <a:miter lim="8000"/>
            <a:headEnd type="none" w="sm" len="sm"/>
            <a:tailEnd type="none" w="sm" len="sm"/>
          </a:ln>
        </p:spPr>
      </p:cxnSp>
      <p:sp>
        <p:nvSpPr>
          <p:cNvPr id="286" name="Google Shape;286;p42"/>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287" name="Google Shape;287;p42"/>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py Slide 5">
  <p:cSld name="Copy Slide 5">
    <p:spTree>
      <p:nvGrpSpPr>
        <p:cNvPr id="1" name="Shape 288"/>
        <p:cNvGrpSpPr/>
        <p:nvPr/>
      </p:nvGrpSpPr>
      <p:grpSpPr>
        <a:xfrm>
          <a:off x="0" y="0"/>
          <a:ext cx="0" cy="0"/>
          <a:chOff x="0" y="0"/>
          <a:chExt cx="0" cy="0"/>
        </a:xfrm>
      </p:grpSpPr>
      <p:sp>
        <p:nvSpPr>
          <p:cNvPr id="289" name="Google Shape;289;p43"/>
          <p:cNvSpPr/>
          <p:nvPr/>
        </p:nvSpPr>
        <p:spPr>
          <a:xfrm>
            <a:off x="1" y="4603028"/>
            <a:ext cx="9144000" cy="540600"/>
          </a:xfrm>
          <a:prstGeom prst="rect">
            <a:avLst/>
          </a:prstGeom>
          <a:solidFill>
            <a:srgbClr val="FBDD32"/>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90" name="Google Shape;290;p43"/>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FBDD32"/>
              </a:buClr>
              <a:buSzPts val="1800"/>
              <a:buFont typeface="Montserrat Medium"/>
              <a:buNone/>
              <a:defRPr>
                <a:solidFill>
                  <a:srgbClr val="FBDD32"/>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291" name="Google Shape;291;p43"/>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
        <p:nvSpPr>
          <p:cNvPr id="292" name="Google Shape;292;p43"/>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rgbClr val="262626"/>
              </a:buClr>
              <a:buSzPts val="1400"/>
              <a:buNone/>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293" name="Google Shape;293;p43" descr="Picture 15"/>
          <p:cNvPicPr preferRelativeResize="0"/>
          <p:nvPr/>
        </p:nvPicPr>
        <p:blipFill rotWithShape="1">
          <a:blip r:embed="rId2">
            <a:alphaModFix/>
          </a:blip>
          <a:srcRect/>
          <a:stretch/>
        </p:blipFill>
        <p:spPr>
          <a:xfrm>
            <a:off x="242888" y="4724601"/>
            <a:ext cx="1294235" cy="271207"/>
          </a:xfrm>
          <a:prstGeom prst="rect">
            <a:avLst/>
          </a:prstGeom>
          <a:noFill/>
          <a:ln>
            <a:noFill/>
          </a:ln>
        </p:spPr>
      </p:pic>
      <p:cxnSp>
        <p:nvCxnSpPr>
          <p:cNvPr id="294" name="Google Shape;294;p43"/>
          <p:cNvCxnSpPr/>
          <p:nvPr/>
        </p:nvCxnSpPr>
        <p:spPr>
          <a:xfrm>
            <a:off x="242888" y="626662"/>
            <a:ext cx="8353500" cy="0"/>
          </a:xfrm>
          <a:prstGeom prst="straightConnector1">
            <a:avLst/>
          </a:prstGeom>
          <a:noFill/>
          <a:ln w="19050" cap="flat" cmpd="sng">
            <a:solidFill>
              <a:srgbClr val="FBDD32"/>
            </a:solidFill>
            <a:prstDash val="solid"/>
            <a:miter lim="8000"/>
            <a:headEnd type="none" w="sm" len="sm"/>
            <a:tailEnd type="none" w="sm" len="sm"/>
          </a:ln>
        </p:spPr>
      </p:cxnSp>
      <p:sp>
        <p:nvSpPr>
          <p:cNvPr id="295" name="Google Shape;295;p43"/>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296" name="Google Shape;296;p43"/>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py Slide 11">
  <p:cSld name="Copy Slide 11">
    <p:bg>
      <p:bgPr>
        <a:solidFill>
          <a:srgbClr val="455560"/>
        </a:solidFill>
        <a:effectLst/>
      </p:bgPr>
    </p:bg>
    <p:spTree>
      <p:nvGrpSpPr>
        <p:cNvPr id="1" name="Shape 297"/>
        <p:cNvGrpSpPr/>
        <p:nvPr/>
      </p:nvGrpSpPr>
      <p:grpSpPr>
        <a:xfrm>
          <a:off x="0" y="0"/>
          <a:ext cx="0" cy="0"/>
          <a:chOff x="0" y="0"/>
          <a:chExt cx="0" cy="0"/>
        </a:xfrm>
      </p:grpSpPr>
      <p:sp>
        <p:nvSpPr>
          <p:cNvPr id="298" name="Google Shape;298;p44"/>
          <p:cNvSpPr/>
          <p:nvPr/>
        </p:nvSpPr>
        <p:spPr>
          <a:xfrm>
            <a:off x="1" y="4603028"/>
            <a:ext cx="9144000" cy="540600"/>
          </a:xfrm>
          <a:prstGeom prst="rect">
            <a:avLst/>
          </a:prstGeom>
          <a:solidFill>
            <a:srgbClr val="22B0D8"/>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299" name="Google Shape;299;p44"/>
          <p:cNvSpPr txBox="1">
            <a:spLocks noGrp="1"/>
          </p:cNvSpPr>
          <p:nvPr>
            <p:ph type="title"/>
          </p:nvPr>
        </p:nvSpPr>
        <p:spPr>
          <a:xfrm>
            <a:off x="405517" y="183658"/>
            <a:ext cx="8178000" cy="460800"/>
          </a:xfrm>
          <a:prstGeom prst="rect">
            <a:avLst/>
          </a:prstGeom>
          <a:noFill/>
          <a:ln>
            <a:noFill/>
          </a:ln>
        </p:spPr>
        <p:txBody>
          <a:bodyPr spcFirstLastPara="1" wrap="square" lIns="68575" tIns="34275" rIns="68575" bIns="34275" anchor="ctr" anchorCtr="0">
            <a:normAutofit/>
          </a:bodyPr>
          <a:lstStyle>
            <a:lvl1pPr lvl="0" algn="l" rtl="0">
              <a:lnSpc>
                <a:spcPct val="100000"/>
              </a:lnSpc>
              <a:spcBef>
                <a:spcPts val="0"/>
              </a:spcBef>
              <a:spcAft>
                <a:spcPts val="0"/>
              </a:spcAft>
              <a:buClr>
                <a:srgbClr val="22B0D8"/>
              </a:buClr>
              <a:buSzPts val="1800"/>
              <a:buFont typeface="Montserrat Medium"/>
              <a:buNone/>
              <a:defRPr>
                <a:solidFill>
                  <a:srgbClr val="22B0D8"/>
                </a:solidFil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300" name="Google Shape;300;p44"/>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
        <p:nvSpPr>
          <p:cNvPr id="301" name="Google Shape;301;p44"/>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chemeClr val="lt1"/>
              </a:buClr>
              <a:buSzPts val="1400"/>
              <a:buFont typeface="Arial"/>
              <a:buNone/>
              <a:defRPr>
                <a:solidFill>
                  <a:schemeClr val="lt1"/>
                </a:solidFill>
              </a:defRPr>
            </a:lvl2pPr>
            <a:lvl3pPr marL="1371600" lvl="2" indent="-317500" algn="l" rtl="0">
              <a:lnSpc>
                <a:spcPct val="100000"/>
              </a:lnSpc>
              <a:spcBef>
                <a:spcPts val="800"/>
              </a:spcBef>
              <a:spcAft>
                <a:spcPts val="0"/>
              </a:spcAft>
              <a:buClr>
                <a:schemeClr val="lt1"/>
              </a:buClr>
              <a:buSzPts val="1400"/>
              <a:buFont typeface="Arial"/>
              <a:buChar char="•"/>
              <a:defRPr>
                <a:solidFill>
                  <a:schemeClr val="lt1"/>
                </a:solidFill>
              </a:defRPr>
            </a:lvl3pPr>
            <a:lvl4pPr marL="1828800" lvl="3" indent="-317500" algn="l" rtl="0">
              <a:lnSpc>
                <a:spcPct val="100000"/>
              </a:lnSpc>
              <a:spcBef>
                <a:spcPts val="800"/>
              </a:spcBef>
              <a:spcAft>
                <a:spcPts val="0"/>
              </a:spcAft>
              <a:buClr>
                <a:schemeClr val="lt1"/>
              </a:buClr>
              <a:buSzPts val="1400"/>
              <a:buFont typeface="Arial"/>
              <a:buChar char="•"/>
              <a:defRPr>
                <a:solidFill>
                  <a:schemeClr val="lt1"/>
                </a:solidFill>
              </a:defRPr>
            </a:lvl4pPr>
            <a:lvl5pPr marL="2286000" lvl="4" indent="-317500" algn="l" rtl="0">
              <a:lnSpc>
                <a:spcPct val="100000"/>
              </a:lnSpc>
              <a:spcBef>
                <a:spcPts val="800"/>
              </a:spcBef>
              <a:spcAft>
                <a:spcPts val="0"/>
              </a:spcAft>
              <a:buClr>
                <a:schemeClr val="lt1"/>
              </a:buClr>
              <a:buSzPts val="1400"/>
              <a:buFont typeface="Arial"/>
              <a:buChar char="•"/>
              <a:defRPr>
                <a:solidFill>
                  <a:schemeClr val="lt1"/>
                </a:solidFill>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sp>
        <p:nvSpPr>
          <p:cNvPr id="302" name="Google Shape;302;p44"/>
          <p:cNvSpPr txBox="1">
            <a:spLocks noGrp="1"/>
          </p:cNvSpPr>
          <p:nvPr>
            <p:ph type="body" idx="2"/>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cxnSp>
        <p:nvCxnSpPr>
          <p:cNvPr id="303" name="Google Shape;303;p44"/>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cxnSp>
        <p:nvCxnSpPr>
          <p:cNvPr id="304" name="Google Shape;304;p44"/>
          <p:cNvCxnSpPr/>
          <p:nvPr/>
        </p:nvCxnSpPr>
        <p:spPr>
          <a:xfrm>
            <a:off x="242888" y="626662"/>
            <a:ext cx="8353500" cy="0"/>
          </a:xfrm>
          <a:prstGeom prst="straightConnector1">
            <a:avLst/>
          </a:prstGeom>
          <a:noFill/>
          <a:ln w="19050" cap="flat" cmpd="sng">
            <a:solidFill>
              <a:srgbClr val="22B0D8"/>
            </a:solidFill>
            <a:prstDash val="solid"/>
            <a:miter lim="8000"/>
            <a:headEnd type="none" w="sm" len="sm"/>
            <a:tailEnd type="none" w="sm" len="sm"/>
          </a:ln>
        </p:spPr>
      </p:cxnSp>
      <p:pic>
        <p:nvPicPr>
          <p:cNvPr id="305" name="Google Shape;305;p44"/>
          <p:cNvPicPr preferRelativeResize="0"/>
          <p:nvPr/>
        </p:nvPicPr>
        <p:blipFill>
          <a:blip r:embed="rId2">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Callout Slide 4">
  <p:cSld name="Quote/Callout Slide 4">
    <p:spTree>
      <p:nvGrpSpPr>
        <p:cNvPr id="1" name="Shape 306"/>
        <p:cNvGrpSpPr/>
        <p:nvPr/>
      </p:nvGrpSpPr>
      <p:grpSpPr>
        <a:xfrm>
          <a:off x="0" y="0"/>
          <a:ext cx="0" cy="0"/>
          <a:chOff x="0" y="0"/>
          <a:chExt cx="0" cy="0"/>
        </a:xfrm>
      </p:grpSpPr>
      <p:sp>
        <p:nvSpPr>
          <p:cNvPr id="307" name="Google Shape;307;p45"/>
          <p:cNvSpPr/>
          <p:nvPr/>
        </p:nvSpPr>
        <p:spPr>
          <a:xfrm>
            <a:off x="-63795" y="-42530"/>
            <a:ext cx="9245100" cy="5226000"/>
          </a:xfrm>
          <a:prstGeom prst="rect">
            <a:avLst/>
          </a:prstGeom>
          <a:solidFill>
            <a:srgbClr val="00AFDB"/>
          </a:solidFill>
          <a:ln>
            <a:noFill/>
          </a:ln>
          <a:effectLst>
            <a:outerShdw blurRad="38100" dist="23000" dir="5400000" rotWithShape="0">
              <a:srgbClr val="000000">
                <a:alpha val="34900"/>
              </a:srgbClr>
            </a:outerShdw>
          </a:effectLst>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308" name="Google Shape;308;p45"/>
          <p:cNvSpPr txBox="1">
            <a:spLocks noGrp="1"/>
          </p:cNvSpPr>
          <p:nvPr>
            <p:ph type="sldNum" idx="12"/>
          </p:nvPr>
        </p:nvSpPr>
        <p:spPr>
          <a:xfrm>
            <a:off x="8722382" y="4748443"/>
            <a:ext cx="252000" cy="238500"/>
          </a:xfrm>
          <a:prstGeom prst="rect">
            <a:avLst/>
          </a:prstGeom>
          <a:noFill/>
          <a:ln>
            <a:noFill/>
          </a:ln>
        </p:spPr>
        <p:txBody>
          <a:bodyPr spcFirstLastPara="1" wrap="square" lIns="34275" tIns="34275" rIns="34275" bIns="34275" anchor="ctr" anchorCtr="0">
            <a:spAutoFit/>
          </a:bodyPr>
          <a:lstStyle>
            <a:lvl1pPr marL="0" lvl="0" indent="0" algn="r" rtl="0">
              <a:lnSpc>
                <a:spcPct val="100000"/>
              </a:lnSpc>
              <a:spcBef>
                <a:spcPts val="0"/>
              </a:spcBef>
              <a:spcAft>
                <a:spcPts val="0"/>
              </a:spcAft>
              <a:buClr>
                <a:schemeClr val="lt1"/>
              </a:buClr>
              <a:buSzPts val="1100"/>
              <a:buFont typeface="Arial"/>
              <a:buNone/>
              <a:defRPr sz="1100"/>
            </a:lvl1pPr>
            <a:lvl2pPr marL="0" lvl="1" indent="0" algn="r" rtl="0">
              <a:lnSpc>
                <a:spcPct val="100000"/>
              </a:lnSpc>
              <a:spcBef>
                <a:spcPts val="0"/>
              </a:spcBef>
              <a:spcAft>
                <a:spcPts val="0"/>
              </a:spcAft>
              <a:buClr>
                <a:schemeClr val="lt1"/>
              </a:buClr>
              <a:buSzPts val="1100"/>
              <a:buFont typeface="Arial"/>
              <a:buNone/>
              <a:defRPr sz="1100"/>
            </a:lvl2pPr>
            <a:lvl3pPr marL="0" lvl="2" indent="0" algn="r" rtl="0">
              <a:lnSpc>
                <a:spcPct val="100000"/>
              </a:lnSpc>
              <a:spcBef>
                <a:spcPts val="0"/>
              </a:spcBef>
              <a:spcAft>
                <a:spcPts val="0"/>
              </a:spcAft>
              <a:buClr>
                <a:schemeClr val="lt1"/>
              </a:buClr>
              <a:buSzPts val="1100"/>
              <a:buFont typeface="Arial"/>
              <a:buNone/>
              <a:defRPr sz="1100"/>
            </a:lvl3pPr>
            <a:lvl4pPr marL="0" lvl="3" indent="0" algn="r" rtl="0">
              <a:lnSpc>
                <a:spcPct val="100000"/>
              </a:lnSpc>
              <a:spcBef>
                <a:spcPts val="0"/>
              </a:spcBef>
              <a:spcAft>
                <a:spcPts val="0"/>
              </a:spcAft>
              <a:buClr>
                <a:schemeClr val="lt1"/>
              </a:buClr>
              <a:buSzPts val="1100"/>
              <a:buFont typeface="Arial"/>
              <a:buNone/>
              <a:defRPr sz="1100"/>
            </a:lvl4pPr>
            <a:lvl5pPr marL="0" lvl="4" indent="0" algn="r" rtl="0">
              <a:lnSpc>
                <a:spcPct val="100000"/>
              </a:lnSpc>
              <a:spcBef>
                <a:spcPts val="0"/>
              </a:spcBef>
              <a:spcAft>
                <a:spcPts val="0"/>
              </a:spcAft>
              <a:buClr>
                <a:schemeClr val="lt1"/>
              </a:buClr>
              <a:buSzPts val="1100"/>
              <a:buFont typeface="Arial"/>
              <a:buNone/>
              <a:defRPr sz="1100"/>
            </a:lvl5pPr>
            <a:lvl6pPr marL="0" lvl="5" indent="0" algn="r" rtl="0">
              <a:lnSpc>
                <a:spcPct val="100000"/>
              </a:lnSpc>
              <a:spcBef>
                <a:spcPts val="0"/>
              </a:spcBef>
              <a:spcAft>
                <a:spcPts val="0"/>
              </a:spcAft>
              <a:buClr>
                <a:schemeClr val="lt1"/>
              </a:buClr>
              <a:buSzPts val="1100"/>
              <a:buFont typeface="Arial"/>
              <a:buNone/>
              <a:defRPr sz="1100"/>
            </a:lvl6pPr>
            <a:lvl7pPr marL="0" lvl="6" indent="0" algn="r" rtl="0">
              <a:lnSpc>
                <a:spcPct val="100000"/>
              </a:lnSpc>
              <a:spcBef>
                <a:spcPts val="0"/>
              </a:spcBef>
              <a:spcAft>
                <a:spcPts val="0"/>
              </a:spcAft>
              <a:buClr>
                <a:schemeClr val="lt1"/>
              </a:buClr>
              <a:buSzPts val="1100"/>
              <a:buFont typeface="Arial"/>
              <a:buNone/>
              <a:defRPr sz="1100"/>
            </a:lvl7pPr>
            <a:lvl8pPr marL="0" lvl="7" indent="0" algn="r" rtl="0">
              <a:lnSpc>
                <a:spcPct val="100000"/>
              </a:lnSpc>
              <a:spcBef>
                <a:spcPts val="0"/>
              </a:spcBef>
              <a:spcAft>
                <a:spcPts val="0"/>
              </a:spcAft>
              <a:buClr>
                <a:schemeClr val="lt1"/>
              </a:buClr>
              <a:buSzPts val="1100"/>
              <a:buFont typeface="Arial"/>
              <a:buNone/>
              <a:defRPr sz="1100"/>
            </a:lvl8pPr>
            <a:lvl9pPr marL="0" lvl="8" indent="0" algn="r" rtl="0">
              <a:lnSpc>
                <a:spcPct val="100000"/>
              </a:lnSpc>
              <a:spcBef>
                <a:spcPts val="0"/>
              </a:spcBef>
              <a:spcAft>
                <a:spcPts val="0"/>
              </a:spcAft>
              <a:buClr>
                <a:schemeClr val="lt1"/>
              </a:buClr>
              <a:buSzPts val="1100"/>
              <a:buFont typeface="Arial"/>
              <a:buNone/>
              <a:defRPr sz="1100"/>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cxnSp>
        <p:nvCxnSpPr>
          <p:cNvPr id="309" name="Google Shape;309;p45"/>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310" name="Google Shape;310;p45"/>
          <p:cNvSpPr txBox="1">
            <a:spLocks noGrp="1"/>
          </p:cNvSpPr>
          <p:nvPr>
            <p:ph type="title"/>
          </p:nvPr>
        </p:nvSpPr>
        <p:spPr>
          <a:xfrm>
            <a:off x="242888" y="523567"/>
            <a:ext cx="8731500" cy="3967500"/>
          </a:xfrm>
          <a:prstGeom prst="rect">
            <a:avLst/>
          </a:prstGeom>
          <a:noFill/>
          <a:ln>
            <a:noFill/>
          </a:ln>
        </p:spPr>
        <p:txBody>
          <a:bodyPr spcFirstLastPara="1" wrap="square" lIns="68575" tIns="34275" rIns="68575" bIns="34275" anchor="ctr" anchorCtr="0">
            <a:normAutofit/>
          </a:bodyPr>
          <a:lstStyle>
            <a:lvl1pPr lvl="0" algn="ctr" rtl="0">
              <a:lnSpc>
                <a:spcPct val="100000"/>
              </a:lnSpc>
              <a:spcBef>
                <a:spcPts val="0"/>
              </a:spcBef>
              <a:spcAft>
                <a:spcPts val="0"/>
              </a:spcAft>
              <a:buClr>
                <a:schemeClr val="lt1"/>
              </a:buClr>
              <a:buSzPts val="2100"/>
              <a:buFont typeface="Arial"/>
              <a:buNone/>
              <a:defRPr sz="2100" b="0" i="1">
                <a:solidFill>
                  <a:schemeClr val="lt1"/>
                </a:solidFill>
                <a:latin typeface="Arial"/>
                <a:ea typeface="Arial"/>
                <a:cs typeface="Arial"/>
                <a:sym typeface="Arial"/>
              </a:defRPr>
            </a:lvl1pPr>
            <a:lvl2pPr lvl="1" algn="ctr" rtl="0">
              <a:lnSpc>
                <a:spcPct val="100000"/>
              </a:lnSpc>
              <a:spcBef>
                <a:spcPts val="0"/>
              </a:spcBef>
              <a:spcAft>
                <a:spcPts val="0"/>
              </a:spcAft>
              <a:buClr>
                <a:srgbClr val="000000"/>
              </a:buClr>
              <a:buSzPts val="1400"/>
              <a:buNone/>
              <a:defRPr/>
            </a:lvl2pPr>
            <a:lvl3pPr lvl="2" algn="ctr" rtl="0">
              <a:lnSpc>
                <a:spcPct val="100000"/>
              </a:lnSpc>
              <a:spcBef>
                <a:spcPts val="0"/>
              </a:spcBef>
              <a:spcAft>
                <a:spcPts val="0"/>
              </a:spcAft>
              <a:buClr>
                <a:srgbClr val="000000"/>
              </a:buClr>
              <a:buSzPts val="1400"/>
              <a:buNone/>
              <a:defRPr/>
            </a:lvl3pPr>
            <a:lvl4pPr lvl="3" algn="ctr" rtl="0">
              <a:lnSpc>
                <a:spcPct val="100000"/>
              </a:lnSpc>
              <a:spcBef>
                <a:spcPts val="0"/>
              </a:spcBef>
              <a:spcAft>
                <a:spcPts val="0"/>
              </a:spcAft>
              <a:buClr>
                <a:srgbClr val="000000"/>
              </a:buClr>
              <a:buSzPts val="1400"/>
              <a:buNone/>
              <a:defRPr/>
            </a:lvl4pPr>
            <a:lvl5pPr lvl="4" algn="ctr" rtl="0">
              <a:lnSpc>
                <a:spcPct val="100000"/>
              </a:lnSpc>
              <a:spcBef>
                <a:spcPts val="0"/>
              </a:spcBef>
              <a:spcAft>
                <a:spcPts val="0"/>
              </a:spcAft>
              <a:buClr>
                <a:srgbClr val="000000"/>
              </a:buClr>
              <a:buSzPts val="1400"/>
              <a:buNone/>
              <a:defRPr/>
            </a:lvl5pPr>
            <a:lvl6pPr lvl="5" algn="ctr" rtl="0">
              <a:lnSpc>
                <a:spcPct val="100000"/>
              </a:lnSpc>
              <a:spcBef>
                <a:spcPts val="0"/>
              </a:spcBef>
              <a:spcAft>
                <a:spcPts val="0"/>
              </a:spcAft>
              <a:buClr>
                <a:srgbClr val="000000"/>
              </a:buClr>
              <a:buSzPts val="1400"/>
              <a:buNone/>
              <a:defRPr/>
            </a:lvl6pPr>
            <a:lvl7pPr lvl="6" algn="ctr" rtl="0">
              <a:lnSpc>
                <a:spcPct val="100000"/>
              </a:lnSpc>
              <a:spcBef>
                <a:spcPts val="0"/>
              </a:spcBef>
              <a:spcAft>
                <a:spcPts val="0"/>
              </a:spcAft>
              <a:buClr>
                <a:srgbClr val="000000"/>
              </a:buClr>
              <a:buSzPts val="1400"/>
              <a:buNone/>
              <a:defRPr/>
            </a:lvl7pPr>
            <a:lvl8pPr lvl="7" algn="ctr" rtl="0">
              <a:lnSpc>
                <a:spcPct val="100000"/>
              </a:lnSpc>
              <a:spcBef>
                <a:spcPts val="0"/>
              </a:spcBef>
              <a:spcAft>
                <a:spcPts val="0"/>
              </a:spcAft>
              <a:buClr>
                <a:srgbClr val="000000"/>
              </a:buClr>
              <a:buSzPts val="1400"/>
              <a:buNone/>
              <a:defRPr/>
            </a:lvl8pPr>
            <a:lvl9pPr lvl="8" algn="ctr" rtl="0">
              <a:lnSpc>
                <a:spcPct val="100000"/>
              </a:lnSpc>
              <a:spcBef>
                <a:spcPts val="0"/>
              </a:spcBef>
              <a:spcAft>
                <a:spcPts val="0"/>
              </a:spcAft>
              <a:buClr>
                <a:srgbClr val="000000"/>
              </a:buClr>
              <a:buSzPts val="1400"/>
              <a:buNone/>
              <a:defRPr/>
            </a:lvl9pPr>
          </a:lstStyle>
          <a:p>
            <a:endParaRPr/>
          </a:p>
        </p:txBody>
      </p:sp>
      <p:sp>
        <p:nvSpPr>
          <p:cNvPr id="311" name="Google Shape;311;p45"/>
          <p:cNvSpPr txBox="1">
            <a:spLocks noGrp="1"/>
          </p:cNvSpPr>
          <p:nvPr>
            <p:ph type="body" idx="1"/>
          </p:nvPr>
        </p:nvSpPr>
        <p:spPr>
          <a:xfrm>
            <a:off x="1773725" y="4775524"/>
            <a:ext cx="6632700" cy="217800"/>
          </a:xfrm>
          <a:prstGeom prst="rect">
            <a:avLst/>
          </a:prstGeom>
          <a:noFill/>
          <a:ln>
            <a:noFill/>
          </a:ln>
        </p:spPr>
        <p:txBody>
          <a:bodyPr spcFirstLastPara="1" wrap="square" lIns="0" tIns="0" rIns="0" bIns="0" anchor="ctr" anchorCtr="0">
            <a:normAutofit/>
          </a:bodyPr>
          <a:lstStyle>
            <a:lvl1pPr marL="457200" lvl="0" indent="-228600" algn="l" rtl="0">
              <a:lnSpc>
                <a:spcPct val="100000"/>
              </a:lnSpc>
              <a:spcBef>
                <a:spcPts val="800"/>
              </a:spcBef>
              <a:spcAft>
                <a:spcPts val="0"/>
              </a:spcAft>
              <a:buClr>
                <a:schemeClr val="lt1"/>
              </a:buClr>
              <a:buSzPts val="1400"/>
              <a:buFont typeface="Arial"/>
              <a:buNone/>
              <a:defRPr>
                <a:solidFill>
                  <a:schemeClr val="lt1"/>
                </a:solidFill>
              </a:defRPr>
            </a:lvl1pPr>
            <a:lvl2pPr marL="914400" lvl="1" indent="-228600" algn="l" rtl="0">
              <a:lnSpc>
                <a:spcPct val="100000"/>
              </a:lnSpc>
              <a:spcBef>
                <a:spcPts val="800"/>
              </a:spcBef>
              <a:spcAft>
                <a:spcPts val="0"/>
              </a:spcAft>
              <a:buClr>
                <a:srgbClr val="262626"/>
              </a:buClr>
              <a:buSzPts val="1400"/>
              <a:buNone/>
              <a:defRPr/>
            </a:lvl2pPr>
            <a:lvl3pPr marL="1371600" lvl="2" indent="-317500" algn="l" rtl="0">
              <a:lnSpc>
                <a:spcPct val="100000"/>
              </a:lnSpc>
              <a:spcBef>
                <a:spcPts val="800"/>
              </a:spcBef>
              <a:spcAft>
                <a:spcPts val="0"/>
              </a:spcAft>
              <a:buClr>
                <a:srgbClr val="262626"/>
              </a:buClr>
              <a:buSzPts val="1400"/>
              <a:buChar char="•"/>
              <a:defRPr/>
            </a:lvl3pPr>
            <a:lvl4pPr marL="1828800" lvl="3" indent="-317500" algn="l" rtl="0">
              <a:lnSpc>
                <a:spcPct val="100000"/>
              </a:lnSpc>
              <a:spcBef>
                <a:spcPts val="800"/>
              </a:spcBef>
              <a:spcAft>
                <a:spcPts val="0"/>
              </a:spcAft>
              <a:buClr>
                <a:srgbClr val="262626"/>
              </a:buClr>
              <a:buSzPts val="1400"/>
              <a:buChar char="•"/>
              <a:defRPr/>
            </a:lvl4pPr>
            <a:lvl5pPr marL="2286000" lvl="4" indent="-317500" algn="l" rtl="0">
              <a:lnSpc>
                <a:spcPct val="100000"/>
              </a:lnSpc>
              <a:spcBef>
                <a:spcPts val="800"/>
              </a:spcBef>
              <a:spcAft>
                <a:spcPts val="0"/>
              </a:spcAft>
              <a:buClr>
                <a:srgbClr val="262626"/>
              </a:buClr>
              <a:buSzPts val="1400"/>
              <a:buChar char="•"/>
              <a:defRPr/>
            </a:lvl5pPr>
            <a:lvl6pPr marL="2743200" lvl="5" indent="-317500" algn="l" rtl="0">
              <a:lnSpc>
                <a:spcPct val="90000"/>
              </a:lnSpc>
              <a:spcBef>
                <a:spcPts val="800"/>
              </a:spcBef>
              <a:spcAft>
                <a:spcPts val="0"/>
              </a:spcAft>
              <a:buClr>
                <a:srgbClr val="135694"/>
              </a:buClr>
              <a:buSzPts val="1400"/>
              <a:buChar char="•"/>
              <a:defRPr/>
            </a:lvl6pPr>
            <a:lvl7pPr marL="3200400" lvl="6" indent="-317500" algn="l" rtl="0">
              <a:lnSpc>
                <a:spcPct val="90000"/>
              </a:lnSpc>
              <a:spcBef>
                <a:spcPts val="800"/>
              </a:spcBef>
              <a:spcAft>
                <a:spcPts val="0"/>
              </a:spcAft>
              <a:buClr>
                <a:srgbClr val="135694"/>
              </a:buClr>
              <a:buSzPts val="1400"/>
              <a:buChar char="•"/>
              <a:defRPr/>
            </a:lvl7pPr>
            <a:lvl8pPr marL="3657600" lvl="7" indent="-317500" algn="l" rtl="0">
              <a:lnSpc>
                <a:spcPct val="90000"/>
              </a:lnSpc>
              <a:spcBef>
                <a:spcPts val="800"/>
              </a:spcBef>
              <a:spcAft>
                <a:spcPts val="0"/>
              </a:spcAft>
              <a:buClr>
                <a:srgbClr val="135694"/>
              </a:buClr>
              <a:buSzPts val="1400"/>
              <a:buChar char="•"/>
              <a:defRPr/>
            </a:lvl8pPr>
            <a:lvl9pPr marL="4114800" lvl="8" indent="-317500" algn="l" rtl="0">
              <a:lnSpc>
                <a:spcPct val="90000"/>
              </a:lnSpc>
              <a:spcBef>
                <a:spcPts val="800"/>
              </a:spcBef>
              <a:spcAft>
                <a:spcPts val="0"/>
              </a:spcAft>
              <a:buClr>
                <a:srgbClr val="135694"/>
              </a:buClr>
              <a:buSzPts val="1400"/>
              <a:buChar char="•"/>
              <a:defRPr/>
            </a:lvl9pPr>
          </a:lstStyle>
          <a:p>
            <a:endParaRPr/>
          </a:p>
        </p:txBody>
      </p:sp>
      <p:pic>
        <p:nvPicPr>
          <p:cNvPr id="312" name="Google Shape;312;p45"/>
          <p:cNvPicPr preferRelativeResize="0"/>
          <p:nvPr/>
        </p:nvPicPr>
        <p:blipFill>
          <a:blip r:embed="rId2">
            <a:alphaModFix/>
          </a:blip>
          <a:stretch>
            <a:fillRect/>
          </a:stretch>
        </p:blipFill>
        <p:spPr>
          <a:xfrm>
            <a:off x="213525" y="4676738"/>
            <a:ext cx="1351388" cy="37627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3"/>
        <p:cNvGrpSpPr/>
        <p:nvPr/>
      </p:nvGrpSpPr>
      <p:grpSpPr>
        <a:xfrm>
          <a:off x="0" y="0"/>
          <a:ext cx="0" cy="0"/>
          <a:chOff x="0" y="0"/>
          <a:chExt cx="0" cy="0"/>
        </a:xfrm>
      </p:grpSpPr>
      <p:sp>
        <p:nvSpPr>
          <p:cNvPr id="314" name="Google Shape;314;p46"/>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4603031"/>
            <a:ext cx="9300000" cy="540600"/>
          </a:xfrm>
          <a:prstGeom prst="rect">
            <a:avLst/>
          </a:prstGeom>
          <a:solidFill>
            <a:srgbClr val="25618E"/>
          </a:solidFill>
          <a:ln>
            <a:noFill/>
          </a:ln>
        </p:spPr>
        <p:txBody>
          <a:bodyPr spcFirstLastPara="1" wrap="square" lIns="34275" tIns="34275" rIns="342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endParaRPr sz="1400" b="0" i="0" u="none" strike="noStrike" cap="none">
              <a:solidFill>
                <a:srgbClr val="000000"/>
              </a:solidFill>
              <a:latin typeface="Calibri"/>
              <a:ea typeface="Calibri"/>
              <a:cs typeface="Calibri"/>
              <a:sym typeface="Calibri"/>
            </a:endParaRPr>
          </a:p>
        </p:txBody>
      </p:sp>
      <p:sp>
        <p:nvSpPr>
          <p:cNvPr id="52" name="Google Shape;52;p13"/>
          <p:cNvSpPr txBox="1">
            <a:spLocks noGrp="1"/>
          </p:cNvSpPr>
          <p:nvPr>
            <p:ph type="body" idx="1"/>
          </p:nvPr>
        </p:nvSpPr>
        <p:spPr>
          <a:xfrm>
            <a:off x="460928" y="852779"/>
            <a:ext cx="7470600" cy="36924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800"/>
              </a:spcBef>
              <a:spcAft>
                <a:spcPts val="0"/>
              </a:spcAft>
              <a:buClr>
                <a:srgbClr val="262626"/>
              </a:buClr>
              <a:buSzPts val="1400"/>
              <a:buFont typeface="Arial"/>
              <a:buNone/>
              <a:defRPr sz="1400" b="0" i="0" u="none" strike="noStrike" cap="none">
                <a:solidFill>
                  <a:srgbClr val="262626"/>
                </a:solidFill>
                <a:latin typeface="Arial"/>
                <a:ea typeface="Arial"/>
                <a:cs typeface="Arial"/>
                <a:sym typeface="Arial"/>
              </a:defRPr>
            </a:lvl1pPr>
            <a:lvl2pPr marL="914400" marR="0" lvl="1" indent="-228600" algn="l" rtl="0">
              <a:lnSpc>
                <a:spcPct val="100000"/>
              </a:lnSpc>
              <a:spcBef>
                <a:spcPts val="800"/>
              </a:spcBef>
              <a:spcAft>
                <a:spcPts val="0"/>
              </a:spcAft>
              <a:buClr>
                <a:srgbClr val="262626"/>
              </a:buClr>
              <a:buSzPts val="1400"/>
              <a:buFont typeface="Arial"/>
              <a:buNone/>
              <a:defRPr sz="1400" b="0" i="0" u="none" strike="noStrike" cap="none">
                <a:solidFill>
                  <a:srgbClr val="262626"/>
                </a:solidFill>
                <a:latin typeface="Arial"/>
                <a:ea typeface="Arial"/>
                <a:cs typeface="Arial"/>
                <a:sym typeface="Arial"/>
              </a:defRPr>
            </a:lvl2pPr>
            <a:lvl3pPr marL="1371600" marR="0" lvl="2" indent="-317500" algn="l" rtl="0">
              <a:lnSpc>
                <a:spcPct val="100000"/>
              </a:lnSpc>
              <a:spcBef>
                <a:spcPts val="800"/>
              </a:spcBef>
              <a:spcAft>
                <a:spcPts val="0"/>
              </a:spcAft>
              <a:buClr>
                <a:srgbClr val="262626"/>
              </a:buClr>
              <a:buSzPts val="1400"/>
              <a:buFont typeface="Arial"/>
              <a:buChar char="•"/>
              <a:defRPr sz="1400" b="0" i="0" u="none" strike="noStrike" cap="none">
                <a:solidFill>
                  <a:srgbClr val="262626"/>
                </a:solidFill>
                <a:latin typeface="Arial"/>
                <a:ea typeface="Arial"/>
                <a:cs typeface="Arial"/>
                <a:sym typeface="Arial"/>
              </a:defRPr>
            </a:lvl3pPr>
            <a:lvl4pPr marL="1828800" marR="0" lvl="3" indent="-317500" algn="l" rtl="0">
              <a:lnSpc>
                <a:spcPct val="100000"/>
              </a:lnSpc>
              <a:spcBef>
                <a:spcPts val="800"/>
              </a:spcBef>
              <a:spcAft>
                <a:spcPts val="0"/>
              </a:spcAft>
              <a:buClr>
                <a:srgbClr val="262626"/>
              </a:buClr>
              <a:buSzPts val="1400"/>
              <a:buFont typeface="Arial"/>
              <a:buChar char="•"/>
              <a:defRPr sz="1400" b="0" i="1" u="none" strike="noStrike" cap="none">
                <a:solidFill>
                  <a:srgbClr val="262626"/>
                </a:solidFill>
                <a:latin typeface="Arial"/>
                <a:ea typeface="Arial"/>
                <a:cs typeface="Arial"/>
                <a:sym typeface="Arial"/>
              </a:defRPr>
            </a:lvl4pPr>
            <a:lvl5pPr marL="2286000" marR="0" lvl="4" indent="-317500" algn="l" rtl="0">
              <a:lnSpc>
                <a:spcPct val="100000"/>
              </a:lnSpc>
              <a:spcBef>
                <a:spcPts val="800"/>
              </a:spcBef>
              <a:spcAft>
                <a:spcPts val="0"/>
              </a:spcAft>
              <a:buClr>
                <a:srgbClr val="262626"/>
              </a:buClr>
              <a:buSzPts val="1400"/>
              <a:buFont typeface="Arial"/>
              <a:buChar char="•"/>
              <a:defRPr sz="1400" b="0" i="1" u="none" strike="noStrike" cap="none">
                <a:solidFill>
                  <a:srgbClr val="262626"/>
                </a:solidFill>
                <a:latin typeface="Arial"/>
                <a:ea typeface="Arial"/>
                <a:cs typeface="Arial"/>
                <a:sym typeface="Arial"/>
              </a:defRPr>
            </a:lvl5pPr>
            <a:lvl6pPr marL="2743200" marR="0" lvl="5" indent="-336550" algn="l" rtl="0">
              <a:lnSpc>
                <a:spcPct val="90000"/>
              </a:lnSpc>
              <a:spcBef>
                <a:spcPts val="800"/>
              </a:spcBef>
              <a:spcAft>
                <a:spcPts val="0"/>
              </a:spcAft>
              <a:buClr>
                <a:srgbClr val="135694"/>
              </a:buClr>
              <a:buSzPts val="1700"/>
              <a:buFont typeface="Arial"/>
              <a:buChar char="•"/>
              <a:defRPr sz="1700" b="1" i="0" u="none" strike="noStrike" cap="none">
                <a:solidFill>
                  <a:srgbClr val="135694"/>
                </a:solidFill>
                <a:latin typeface="Arial"/>
                <a:ea typeface="Arial"/>
                <a:cs typeface="Arial"/>
                <a:sym typeface="Arial"/>
              </a:defRPr>
            </a:lvl6pPr>
            <a:lvl7pPr marL="3200400" marR="0" lvl="6" indent="-336550" algn="l" rtl="0">
              <a:lnSpc>
                <a:spcPct val="90000"/>
              </a:lnSpc>
              <a:spcBef>
                <a:spcPts val="800"/>
              </a:spcBef>
              <a:spcAft>
                <a:spcPts val="0"/>
              </a:spcAft>
              <a:buClr>
                <a:srgbClr val="135694"/>
              </a:buClr>
              <a:buSzPts val="1700"/>
              <a:buFont typeface="Arial"/>
              <a:buChar char="•"/>
              <a:defRPr sz="1700" b="1" i="0" u="none" strike="noStrike" cap="none">
                <a:solidFill>
                  <a:srgbClr val="135694"/>
                </a:solidFill>
                <a:latin typeface="Arial"/>
                <a:ea typeface="Arial"/>
                <a:cs typeface="Arial"/>
                <a:sym typeface="Arial"/>
              </a:defRPr>
            </a:lvl7pPr>
            <a:lvl8pPr marL="3657600" marR="0" lvl="7" indent="-336550" algn="l" rtl="0">
              <a:lnSpc>
                <a:spcPct val="90000"/>
              </a:lnSpc>
              <a:spcBef>
                <a:spcPts val="800"/>
              </a:spcBef>
              <a:spcAft>
                <a:spcPts val="0"/>
              </a:spcAft>
              <a:buClr>
                <a:srgbClr val="135694"/>
              </a:buClr>
              <a:buSzPts val="1700"/>
              <a:buFont typeface="Arial"/>
              <a:buChar char="•"/>
              <a:defRPr sz="1700" b="1" i="0" u="none" strike="noStrike" cap="none">
                <a:solidFill>
                  <a:srgbClr val="135694"/>
                </a:solidFill>
                <a:latin typeface="Arial"/>
                <a:ea typeface="Arial"/>
                <a:cs typeface="Arial"/>
                <a:sym typeface="Arial"/>
              </a:defRPr>
            </a:lvl8pPr>
            <a:lvl9pPr marL="4114800" marR="0" lvl="8" indent="-336550" algn="l" rtl="0">
              <a:lnSpc>
                <a:spcPct val="90000"/>
              </a:lnSpc>
              <a:spcBef>
                <a:spcPts val="800"/>
              </a:spcBef>
              <a:spcAft>
                <a:spcPts val="0"/>
              </a:spcAft>
              <a:buClr>
                <a:srgbClr val="135694"/>
              </a:buClr>
              <a:buSzPts val="1700"/>
              <a:buFont typeface="Arial"/>
              <a:buChar char="•"/>
              <a:defRPr sz="1700" b="1" i="0" u="none" strike="noStrike" cap="none">
                <a:solidFill>
                  <a:srgbClr val="135694"/>
                </a:solidFill>
                <a:latin typeface="Arial"/>
                <a:ea typeface="Arial"/>
                <a:cs typeface="Arial"/>
                <a:sym typeface="Arial"/>
              </a:defRPr>
            </a:lvl9pPr>
          </a:lstStyle>
          <a:p>
            <a:endParaRPr/>
          </a:p>
        </p:txBody>
      </p:sp>
      <p:pic>
        <p:nvPicPr>
          <p:cNvPr id="53" name="Google Shape;53;p13" descr="Picture 15"/>
          <p:cNvPicPr preferRelativeResize="0"/>
          <p:nvPr/>
        </p:nvPicPr>
        <p:blipFill rotWithShape="1">
          <a:blip r:embed="rId35">
            <a:alphaModFix/>
          </a:blip>
          <a:srcRect/>
          <a:stretch/>
        </p:blipFill>
        <p:spPr>
          <a:xfrm>
            <a:off x="242888" y="4724601"/>
            <a:ext cx="1294235" cy="271207"/>
          </a:xfrm>
          <a:prstGeom prst="rect">
            <a:avLst/>
          </a:prstGeom>
          <a:noFill/>
          <a:ln>
            <a:noFill/>
          </a:ln>
        </p:spPr>
      </p:pic>
      <p:cxnSp>
        <p:nvCxnSpPr>
          <p:cNvPr id="54" name="Google Shape;54;p13"/>
          <p:cNvCxnSpPr/>
          <p:nvPr/>
        </p:nvCxnSpPr>
        <p:spPr>
          <a:xfrm>
            <a:off x="242888" y="626662"/>
            <a:ext cx="8353500" cy="0"/>
          </a:xfrm>
          <a:prstGeom prst="straightConnector1">
            <a:avLst/>
          </a:prstGeom>
          <a:noFill/>
          <a:ln w="19050" cap="flat" cmpd="sng">
            <a:solidFill>
              <a:srgbClr val="135694"/>
            </a:solidFill>
            <a:prstDash val="solid"/>
            <a:miter lim="8000"/>
            <a:headEnd type="none" w="sm" len="sm"/>
            <a:tailEnd type="none" w="sm" len="sm"/>
          </a:ln>
        </p:spPr>
      </p:cxnSp>
      <p:sp>
        <p:nvSpPr>
          <p:cNvPr id="55" name="Google Shape;55;p13"/>
          <p:cNvSpPr txBox="1">
            <a:spLocks noGrp="1"/>
          </p:cNvSpPr>
          <p:nvPr>
            <p:ph type="title"/>
          </p:nvPr>
        </p:nvSpPr>
        <p:spPr>
          <a:xfrm>
            <a:off x="405517" y="183658"/>
            <a:ext cx="4526400" cy="460800"/>
          </a:xfrm>
          <a:prstGeom prst="rect">
            <a:avLst/>
          </a:prstGeom>
          <a:noFill/>
          <a:ln>
            <a:noFill/>
          </a:ln>
        </p:spPr>
        <p:txBody>
          <a:bodyPr spcFirstLastPara="1" wrap="square" lIns="68575" tIns="34275" rIns="68575" bIns="34275" anchor="ctr" anchorCtr="0">
            <a:normAutofit/>
          </a:bodyPr>
          <a:lstStyle>
            <a:lvl1pPr marR="0" lvl="0" algn="l" rtl="0">
              <a:lnSpc>
                <a:spcPct val="100000"/>
              </a:lnSpc>
              <a:spcBef>
                <a:spcPts val="0"/>
              </a:spcBef>
              <a:spcAft>
                <a:spcPts val="0"/>
              </a:spcAft>
              <a:buClr>
                <a:srgbClr val="25618E"/>
              </a:buClr>
              <a:buSzPts val="1800"/>
              <a:buFont typeface="Montserrat Medium"/>
              <a:buNone/>
              <a:defRPr sz="1800" b="0" i="0" u="none" strike="noStrike" cap="none">
                <a:solidFill>
                  <a:srgbClr val="25618E"/>
                </a:solidFill>
                <a:latin typeface="Montserrat Medium"/>
                <a:ea typeface="Montserrat Medium"/>
                <a:cs typeface="Montserrat Medium"/>
                <a:sym typeface="Montserrat Medium"/>
              </a:defRPr>
            </a:lvl1pPr>
            <a:lvl2pPr marR="0" lvl="1"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300"/>
              <a:buFont typeface="Calibri"/>
              <a:buNone/>
              <a:defRPr sz="3300" b="0" i="0" u="none" strike="noStrike" cap="none">
                <a:solidFill>
                  <a:srgbClr val="000000"/>
                </a:solidFill>
                <a:latin typeface="Calibri"/>
                <a:ea typeface="Calibri"/>
                <a:cs typeface="Calibri"/>
                <a:sym typeface="Calibri"/>
              </a:defRPr>
            </a:lvl9pPr>
          </a:lstStyle>
          <a:p>
            <a:endParaRPr/>
          </a:p>
        </p:txBody>
      </p:sp>
      <p:cxnSp>
        <p:nvCxnSpPr>
          <p:cNvPr id="56" name="Google Shape;56;p13"/>
          <p:cNvCxnSpPr/>
          <p:nvPr/>
        </p:nvCxnSpPr>
        <p:spPr>
          <a:xfrm>
            <a:off x="1622066" y="4715013"/>
            <a:ext cx="0" cy="338100"/>
          </a:xfrm>
          <a:prstGeom prst="straightConnector1">
            <a:avLst/>
          </a:prstGeom>
          <a:noFill/>
          <a:ln w="12700" cap="flat" cmpd="sng">
            <a:solidFill>
              <a:schemeClr val="lt1"/>
            </a:solidFill>
            <a:prstDash val="solid"/>
            <a:round/>
            <a:headEnd type="none" w="sm" len="sm"/>
            <a:tailEnd type="none" w="sm" len="sm"/>
          </a:ln>
        </p:spPr>
      </p:cxnSp>
      <p:sp>
        <p:nvSpPr>
          <p:cNvPr id="57" name="Google Shape;57;p13"/>
          <p:cNvSpPr txBox="1"/>
          <p:nvPr/>
        </p:nvSpPr>
        <p:spPr>
          <a:xfrm>
            <a:off x="1779368" y="4834755"/>
            <a:ext cx="6632700" cy="217800"/>
          </a:xfrm>
          <a:prstGeom prst="rect">
            <a:avLst/>
          </a:prstGeom>
          <a:noFill/>
          <a:ln>
            <a:noFill/>
          </a:ln>
        </p:spPr>
        <p:txBody>
          <a:bodyPr spcFirstLastPara="1" wrap="square" lIns="68575" tIns="68575" rIns="68575" bIns="68575" anchor="ctr" anchorCtr="0">
            <a:noAutofit/>
          </a:bodyPr>
          <a:lstStyle/>
          <a:p>
            <a:pPr marL="0" lvl="0" indent="0" algn="r" rtl="0">
              <a:lnSpc>
                <a:spcPct val="70000"/>
              </a:lnSpc>
              <a:spcBef>
                <a:spcPts val="0"/>
              </a:spcBef>
              <a:spcAft>
                <a:spcPts val="0"/>
              </a:spcAft>
              <a:buSzPts val="300"/>
              <a:buNone/>
            </a:pPr>
            <a:r>
              <a:rPr lang="en" sz="1000">
                <a:solidFill>
                  <a:schemeClr val="lt1"/>
                </a:solidFill>
              </a:rPr>
              <a:t>http://bit.ly/wcpssprincipalmtg</a:t>
            </a:r>
            <a:endParaRPr sz="1000">
              <a:solidFill>
                <a:schemeClr val="lt1"/>
              </a:solidFill>
            </a:endParaRPr>
          </a:p>
          <a:p>
            <a:pPr marL="0" lvl="0" indent="0" algn="l" rtl="0">
              <a:lnSpc>
                <a:spcPct val="90000"/>
              </a:lnSpc>
              <a:spcBef>
                <a:spcPts val="0"/>
              </a:spcBef>
              <a:spcAft>
                <a:spcPts val="0"/>
              </a:spcAft>
              <a:buSzPts val="300"/>
              <a:buNone/>
            </a:pP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47"/>
          <p:cNvPicPr preferRelativeResize="0"/>
          <p:nvPr/>
        </p:nvPicPr>
        <p:blipFill>
          <a:blip r:embed="rId3">
            <a:alphaModFix amt="30000"/>
          </a:blip>
          <a:stretch>
            <a:fillRect/>
          </a:stretch>
        </p:blipFill>
        <p:spPr>
          <a:xfrm>
            <a:off x="0" y="0"/>
            <a:ext cx="9144000" cy="5143500"/>
          </a:xfrm>
          <a:prstGeom prst="rect">
            <a:avLst/>
          </a:prstGeom>
          <a:noFill/>
          <a:ln>
            <a:noFill/>
          </a:ln>
        </p:spPr>
      </p:pic>
      <p:sp>
        <p:nvSpPr>
          <p:cNvPr id="320" name="Google Shape;320;p47"/>
          <p:cNvSpPr txBox="1">
            <a:spLocks noGrp="1"/>
          </p:cNvSpPr>
          <p:nvPr>
            <p:ph type="ctrTitle"/>
          </p:nvPr>
        </p:nvSpPr>
        <p:spPr>
          <a:xfrm>
            <a:off x="311700" y="497413"/>
            <a:ext cx="8520600" cy="23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4280" b="1">
                <a:solidFill>
                  <a:srgbClr val="84183B"/>
                </a:solidFill>
                <a:latin typeface="Montserrat"/>
                <a:ea typeface="Montserrat"/>
                <a:cs typeface="Montserrat"/>
                <a:sym typeface="Montserrat"/>
              </a:rPr>
              <a:t>Wake Young Men’s and Wake Young Women’s Leadership Academy Update</a:t>
            </a:r>
            <a:endParaRPr sz="4280" b="1">
              <a:solidFill>
                <a:srgbClr val="84183B"/>
              </a:solidFill>
              <a:latin typeface="Montserrat"/>
              <a:ea typeface="Montserrat"/>
              <a:cs typeface="Montserrat"/>
              <a:sym typeface="Montserrat"/>
            </a:endParaRPr>
          </a:p>
        </p:txBody>
      </p:sp>
      <p:sp>
        <p:nvSpPr>
          <p:cNvPr id="321" name="Google Shape;321;p47"/>
          <p:cNvSpPr txBox="1">
            <a:spLocks noGrp="1"/>
          </p:cNvSpPr>
          <p:nvPr>
            <p:ph type="subTitle" idx="1"/>
          </p:nvPr>
        </p:nvSpPr>
        <p:spPr>
          <a:xfrm>
            <a:off x="311700" y="4043813"/>
            <a:ext cx="8520600" cy="589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400" b="1" i="1">
                <a:solidFill>
                  <a:srgbClr val="84183B"/>
                </a:solidFill>
                <a:latin typeface="Montserrat"/>
                <a:ea typeface="Montserrat"/>
                <a:cs typeface="Montserrat"/>
                <a:sym typeface="Montserrat"/>
              </a:rPr>
              <a:t>June 18, 2024</a:t>
            </a:r>
            <a:endParaRPr sz="1400" b="1" i="1">
              <a:solidFill>
                <a:srgbClr val="84183B"/>
              </a:solidFill>
              <a:latin typeface="Montserrat"/>
              <a:ea typeface="Montserrat"/>
              <a:cs typeface="Montserrat"/>
              <a:sym typeface="Montserrat"/>
            </a:endParaRPr>
          </a:p>
        </p:txBody>
      </p:sp>
      <p:sp>
        <p:nvSpPr>
          <p:cNvPr id="322" name="Google Shape;322;p47"/>
          <p:cNvSpPr txBox="1">
            <a:spLocks noGrp="1"/>
          </p:cNvSpPr>
          <p:nvPr>
            <p:ph type="subTitle" idx="1"/>
          </p:nvPr>
        </p:nvSpPr>
        <p:spPr>
          <a:xfrm>
            <a:off x="311700" y="3100638"/>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523"/>
              <a:buNone/>
            </a:pPr>
            <a:r>
              <a:rPr lang="en" sz="1530" b="1" dirty="0">
                <a:solidFill>
                  <a:srgbClr val="005594"/>
                </a:solidFill>
                <a:latin typeface="Montserrat"/>
                <a:ea typeface="Montserrat"/>
                <a:cs typeface="Montserrat"/>
                <a:sym typeface="Montserrat"/>
              </a:rPr>
              <a:t>Seydric Williams - Northwestern Area Superintendent</a:t>
            </a:r>
            <a:endParaRPr sz="1530" b="1" dirty="0">
              <a:solidFill>
                <a:srgbClr val="005594"/>
              </a:solidFill>
              <a:latin typeface="Montserrat"/>
              <a:ea typeface="Montserrat"/>
              <a:cs typeface="Montserrat"/>
              <a:sym typeface="Montserrat"/>
            </a:endParaRPr>
          </a:p>
          <a:p>
            <a:pPr marL="0" lvl="0" indent="0" algn="ctr" rtl="0">
              <a:spcBef>
                <a:spcPts val="0"/>
              </a:spcBef>
              <a:spcAft>
                <a:spcPts val="0"/>
              </a:spcAft>
              <a:buSzPts val="523"/>
              <a:buNone/>
            </a:pPr>
            <a:r>
              <a:rPr lang="en" sz="1530" b="1" dirty="0">
                <a:solidFill>
                  <a:srgbClr val="005594"/>
                </a:solidFill>
                <a:latin typeface="Montserrat"/>
                <a:ea typeface="Montserrat"/>
                <a:cs typeface="Montserrat"/>
                <a:sym typeface="Montserrat"/>
              </a:rPr>
              <a:t>Dr. Kimberly Lane - Senior Director Magnet &amp; Curriculum Enhancement Programs</a:t>
            </a:r>
            <a:endParaRPr sz="1530" b="1" dirty="0">
              <a:solidFill>
                <a:srgbClr val="005594"/>
              </a:solidFill>
              <a:latin typeface="Montserrat"/>
              <a:ea typeface="Montserrat"/>
              <a:cs typeface="Montserrat"/>
              <a:sym typeface="Montserrat"/>
            </a:endParaRPr>
          </a:p>
          <a:p>
            <a:pPr marL="0" lvl="0" indent="0" algn="ctr" rtl="0">
              <a:spcBef>
                <a:spcPts val="0"/>
              </a:spcBef>
              <a:spcAft>
                <a:spcPts val="0"/>
              </a:spcAft>
              <a:buSzPts val="523"/>
              <a:buNone/>
            </a:pPr>
            <a:r>
              <a:rPr lang="en" sz="1530" b="1" dirty="0">
                <a:solidFill>
                  <a:srgbClr val="005594"/>
                </a:solidFill>
                <a:latin typeface="Montserrat"/>
                <a:ea typeface="Montserrat"/>
                <a:cs typeface="Montserrat"/>
                <a:sym typeface="Montserrat"/>
              </a:rPr>
              <a:t>Paul Domenico – Director, Magnet &amp; Curriculum Enhancement Programs</a:t>
            </a:r>
            <a:endParaRPr sz="1530" b="1" dirty="0">
              <a:solidFill>
                <a:srgbClr val="005594"/>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8"/>
          <p:cNvSpPr txBox="1">
            <a:spLocks noGrp="1"/>
          </p:cNvSpPr>
          <p:nvPr>
            <p:ph type="title"/>
          </p:nvPr>
        </p:nvSpPr>
        <p:spPr>
          <a:xfrm>
            <a:off x="405517" y="183658"/>
            <a:ext cx="8178000" cy="460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000" b="1">
                <a:latin typeface="Montserrat"/>
                <a:ea typeface="Montserrat"/>
                <a:cs typeface="Montserrat"/>
                <a:sym typeface="Montserrat"/>
              </a:rPr>
              <a:t>Context</a:t>
            </a:r>
            <a:endParaRPr sz="2000" b="1">
              <a:latin typeface="Montserrat"/>
              <a:ea typeface="Montserrat"/>
              <a:cs typeface="Montserrat"/>
              <a:sym typeface="Montserrat"/>
            </a:endParaRPr>
          </a:p>
        </p:txBody>
      </p:sp>
      <p:sp>
        <p:nvSpPr>
          <p:cNvPr id="328" name="Google Shape;328;p48"/>
          <p:cNvSpPr txBox="1">
            <a:spLocks noGrp="1"/>
          </p:cNvSpPr>
          <p:nvPr>
            <p:ph type="body" idx="1"/>
          </p:nvPr>
        </p:nvSpPr>
        <p:spPr>
          <a:xfrm>
            <a:off x="405526" y="644450"/>
            <a:ext cx="5823900" cy="3692400"/>
          </a:xfrm>
          <a:prstGeom prst="rect">
            <a:avLst/>
          </a:prstGeom>
        </p:spPr>
        <p:txBody>
          <a:bodyPr spcFirstLastPara="1" wrap="square" lIns="0" tIns="0" rIns="0" bIns="0" anchor="t" anchorCtr="0">
            <a:noAutofit/>
          </a:bodyPr>
          <a:lstStyle/>
          <a:p>
            <a:pPr marL="457200" lvl="0" indent="-342900" algn="l" rtl="0">
              <a:lnSpc>
                <a:spcPct val="115000"/>
              </a:lnSpc>
              <a:spcBef>
                <a:spcPts val="800"/>
              </a:spcBef>
              <a:spcAft>
                <a:spcPts val="0"/>
              </a:spcAft>
              <a:buClr>
                <a:srgbClr val="666666"/>
              </a:buClr>
              <a:buSzPts val="1800"/>
              <a:buFont typeface="Montserrat"/>
              <a:buChar char="●"/>
            </a:pPr>
            <a:r>
              <a:rPr lang="en" sz="1800">
                <a:solidFill>
                  <a:srgbClr val="666666"/>
                </a:solidFill>
                <a:latin typeface="Montserrat"/>
                <a:ea typeface="Montserrat"/>
                <a:cs typeface="Montserrat"/>
                <a:sym typeface="Montserrat"/>
              </a:rPr>
              <a:t>WCPSS ended the partnership with St. Augustine’s University.</a:t>
            </a:r>
            <a:endParaRPr sz="1800">
              <a:solidFill>
                <a:srgbClr val="666666"/>
              </a:solidFill>
              <a:latin typeface="Montserrat"/>
              <a:ea typeface="Montserrat"/>
              <a:cs typeface="Montserrat"/>
              <a:sym typeface="Montserrat"/>
            </a:endParaRPr>
          </a:p>
          <a:p>
            <a:pPr marL="457200" lvl="0" indent="-342900" algn="l" rtl="0">
              <a:lnSpc>
                <a:spcPct val="115000"/>
              </a:lnSpc>
              <a:spcBef>
                <a:spcPts val="0"/>
              </a:spcBef>
              <a:spcAft>
                <a:spcPts val="0"/>
              </a:spcAft>
              <a:buClr>
                <a:srgbClr val="666666"/>
              </a:buClr>
              <a:buSzPts val="1800"/>
              <a:buFont typeface="Montserrat"/>
              <a:buChar char="●"/>
            </a:pPr>
            <a:r>
              <a:rPr lang="en" sz="1800">
                <a:solidFill>
                  <a:srgbClr val="666666"/>
                </a:solidFill>
                <a:latin typeface="Montserrat"/>
                <a:ea typeface="Montserrat"/>
                <a:cs typeface="Montserrat"/>
                <a:sym typeface="Montserrat"/>
              </a:rPr>
              <a:t>WCPSS staff met with local college and university administrators to gauge their level of interest in partnering with the WYWLA and WYMLA.</a:t>
            </a:r>
            <a:endParaRPr sz="1800">
              <a:solidFill>
                <a:srgbClr val="666666"/>
              </a:solidFill>
              <a:latin typeface="Montserrat"/>
              <a:ea typeface="Montserrat"/>
              <a:cs typeface="Montserrat"/>
              <a:sym typeface="Montserrat"/>
            </a:endParaRPr>
          </a:p>
          <a:p>
            <a:pPr marL="457200" lvl="0" indent="-342900" algn="l" rtl="0">
              <a:lnSpc>
                <a:spcPct val="115000"/>
              </a:lnSpc>
              <a:spcBef>
                <a:spcPts val="0"/>
              </a:spcBef>
              <a:spcAft>
                <a:spcPts val="0"/>
              </a:spcAft>
              <a:buClr>
                <a:srgbClr val="666666"/>
              </a:buClr>
              <a:buSzPts val="1800"/>
              <a:buFont typeface="Montserrat"/>
              <a:buChar char="●"/>
            </a:pPr>
            <a:r>
              <a:rPr lang="en" sz="1800">
                <a:solidFill>
                  <a:srgbClr val="666666"/>
                </a:solidFill>
                <a:latin typeface="Montserrat"/>
                <a:ea typeface="Montserrat"/>
                <a:cs typeface="Montserrat"/>
                <a:sym typeface="Montserrat"/>
              </a:rPr>
              <a:t>Representative </a:t>
            </a:r>
            <a:r>
              <a:rPr lang="en" sz="1800">
                <a:solidFill>
                  <a:srgbClr val="666666"/>
                </a:solidFill>
                <a:highlight>
                  <a:srgbClr val="FFFFFF"/>
                </a:highlight>
                <a:latin typeface="Montserrat"/>
                <a:ea typeface="Montserrat"/>
                <a:cs typeface="Montserrat"/>
                <a:sym typeface="Montserrat"/>
              </a:rPr>
              <a:t>Paré</a:t>
            </a:r>
            <a:r>
              <a:rPr lang="en" sz="1800">
                <a:solidFill>
                  <a:srgbClr val="666666"/>
                </a:solidFill>
                <a:latin typeface="Montserrat"/>
                <a:ea typeface="Montserrat"/>
                <a:cs typeface="Montserrat"/>
                <a:sym typeface="Montserrat"/>
              </a:rPr>
              <a:t> introduced a House Bill that if approved will allow WCPSS to partner with a new college/university partner as early as during the 2024-2025 school year.</a:t>
            </a:r>
            <a:endParaRPr sz="1800">
              <a:solidFill>
                <a:srgbClr val="666666"/>
              </a:solidFill>
              <a:latin typeface="Montserrat"/>
              <a:ea typeface="Montserrat"/>
              <a:cs typeface="Montserrat"/>
              <a:sym typeface="Montserrat"/>
            </a:endParaRPr>
          </a:p>
          <a:p>
            <a:pPr marL="457200" lvl="0" indent="-342900" algn="l" rtl="0">
              <a:lnSpc>
                <a:spcPct val="115000"/>
              </a:lnSpc>
              <a:spcBef>
                <a:spcPts val="0"/>
              </a:spcBef>
              <a:spcAft>
                <a:spcPts val="0"/>
              </a:spcAft>
              <a:buClr>
                <a:srgbClr val="666666"/>
              </a:buClr>
              <a:buSzPts val="1800"/>
              <a:buFont typeface="Montserrat"/>
              <a:buChar char="●"/>
            </a:pPr>
            <a:r>
              <a:rPr lang="en" sz="1800">
                <a:solidFill>
                  <a:srgbClr val="666666"/>
                </a:solidFill>
                <a:latin typeface="Montserrat"/>
                <a:ea typeface="Montserrat"/>
                <a:cs typeface="Montserrat"/>
                <a:sym typeface="Montserrat"/>
              </a:rPr>
              <a:t>WCPSS will need to provide the name of the college partner to NCDPI by JULY 2024</a:t>
            </a:r>
            <a:endParaRPr sz="1800">
              <a:solidFill>
                <a:srgbClr val="666666"/>
              </a:solidFill>
              <a:latin typeface="Montserrat"/>
              <a:ea typeface="Montserrat"/>
              <a:cs typeface="Montserrat"/>
              <a:sym typeface="Montserrat"/>
            </a:endParaRPr>
          </a:p>
          <a:p>
            <a:pPr marL="457200" lvl="0" indent="0" algn="l" rtl="0">
              <a:lnSpc>
                <a:spcPct val="115000"/>
              </a:lnSpc>
              <a:spcBef>
                <a:spcPts val="800"/>
              </a:spcBef>
              <a:spcAft>
                <a:spcPts val="0"/>
              </a:spcAft>
              <a:buNone/>
            </a:pPr>
            <a:endParaRPr sz="1500">
              <a:solidFill>
                <a:srgbClr val="666666"/>
              </a:solidFill>
              <a:latin typeface="Montserrat"/>
              <a:ea typeface="Montserrat"/>
              <a:cs typeface="Montserrat"/>
              <a:sym typeface="Montserrat"/>
            </a:endParaRPr>
          </a:p>
          <a:p>
            <a:pPr marL="457200" lvl="0" indent="0" algn="l" rtl="0">
              <a:lnSpc>
                <a:spcPct val="115000"/>
              </a:lnSpc>
              <a:spcBef>
                <a:spcPts val="800"/>
              </a:spcBef>
              <a:spcAft>
                <a:spcPts val="0"/>
              </a:spcAft>
              <a:buNone/>
            </a:pPr>
            <a:endParaRPr sz="1500">
              <a:solidFill>
                <a:srgbClr val="666666"/>
              </a:solidFill>
              <a:latin typeface="Montserrat"/>
              <a:ea typeface="Montserrat"/>
              <a:cs typeface="Montserrat"/>
              <a:sym typeface="Montserrat"/>
            </a:endParaRPr>
          </a:p>
        </p:txBody>
      </p:sp>
      <p:graphicFrame>
        <p:nvGraphicFramePr>
          <p:cNvPr id="330" name="Google Shape;330;p48"/>
          <p:cNvGraphicFramePr/>
          <p:nvPr/>
        </p:nvGraphicFramePr>
        <p:xfrm>
          <a:off x="6543850" y="789300"/>
          <a:ext cx="2226625" cy="3754880"/>
        </p:xfrm>
        <a:graphic>
          <a:graphicData uri="http://schemas.openxmlformats.org/drawingml/2006/table">
            <a:tbl>
              <a:tblPr>
                <a:noFill/>
                <a:tableStyleId>{419B0733-8A5B-446D-9A76-D557D7AFC641}</a:tableStyleId>
              </a:tblPr>
              <a:tblGrid>
                <a:gridCol w="2226625">
                  <a:extLst>
                    <a:ext uri="{9D8B030D-6E8A-4147-A177-3AD203B41FA5}">
                      <a16:colId xmlns:a16="http://schemas.microsoft.com/office/drawing/2014/main" val="20000"/>
                    </a:ext>
                  </a:extLst>
                </a:gridCol>
              </a:tblGrid>
              <a:tr h="1765500">
                <a:tc>
                  <a:txBody>
                    <a:bodyPr/>
                    <a:lstStyle/>
                    <a:p>
                      <a:pPr marL="0" lvl="0" indent="0" algn="ctr" rtl="0">
                        <a:spcBef>
                          <a:spcPts val="0"/>
                        </a:spcBef>
                        <a:spcAft>
                          <a:spcPts val="0"/>
                        </a:spcAft>
                        <a:buNone/>
                      </a:pPr>
                      <a:r>
                        <a:rPr lang="en" sz="1600">
                          <a:latin typeface="Montserrat"/>
                          <a:ea typeface="Montserrat"/>
                          <a:cs typeface="Montserrat"/>
                          <a:sym typeface="Montserrat"/>
                        </a:rPr>
                        <a:t>WCPSS deployed a ThoughtExchange to capture thoughts from families regarding a new college partner.</a:t>
                      </a:r>
                      <a:endParaRPr>
                        <a:latin typeface="Montserrat"/>
                        <a:ea typeface="Montserrat"/>
                        <a:cs typeface="Montserrat"/>
                        <a:sym typeface="Montserrat"/>
                      </a:endParaRPr>
                    </a:p>
                  </a:txBody>
                  <a:tcPr marL="91425" marR="91425" marT="91425" marB="91425" anchor="ctr">
                    <a:lnL w="76200" cap="flat" cmpd="sng">
                      <a:solidFill>
                        <a:srgbClr val="005594"/>
                      </a:solidFill>
                      <a:prstDash val="solid"/>
                      <a:round/>
                      <a:headEnd type="none" w="sm" len="sm"/>
                      <a:tailEnd type="none" w="sm" len="sm"/>
                    </a:lnL>
                    <a:lnR w="76200" cap="flat" cmpd="sng">
                      <a:solidFill>
                        <a:srgbClr val="005594"/>
                      </a:solidFill>
                      <a:prstDash val="solid"/>
                      <a:round/>
                      <a:headEnd type="none" w="sm" len="sm"/>
                      <a:tailEnd type="none" w="sm" len="sm"/>
                    </a:lnR>
                    <a:lnT w="76200" cap="flat" cmpd="sng">
                      <a:solidFill>
                        <a:srgbClr val="005594"/>
                      </a:solidFill>
                      <a:prstDash val="solid"/>
                      <a:round/>
                      <a:headEnd type="none" w="sm" len="sm"/>
                      <a:tailEnd type="none" w="sm" len="sm"/>
                    </a:lnT>
                    <a:lnB w="76200" cap="flat" cmpd="sng">
                      <a:solidFill>
                        <a:srgbClr val="005594"/>
                      </a:solidFill>
                      <a:prstDash val="solid"/>
                      <a:round/>
                      <a:headEnd type="none" w="sm" len="sm"/>
                      <a:tailEnd type="none" w="sm" len="sm"/>
                    </a:lnB>
                  </a:tcPr>
                </a:tc>
                <a:extLst>
                  <a:ext uri="{0D108BD9-81ED-4DB2-BD59-A6C34878D82A}">
                    <a16:rowId xmlns:a16="http://schemas.microsoft.com/office/drawing/2014/main" val="10000"/>
                  </a:ext>
                </a:extLst>
              </a:tr>
              <a:tr h="1865150">
                <a:tc>
                  <a:txBody>
                    <a:bodyPr/>
                    <a:lstStyle/>
                    <a:p>
                      <a:pPr marL="0" lvl="0" indent="0" algn="ctr" rtl="0">
                        <a:spcBef>
                          <a:spcPts val="0"/>
                        </a:spcBef>
                        <a:spcAft>
                          <a:spcPts val="0"/>
                        </a:spcAft>
                        <a:buClr>
                          <a:schemeClr val="dk1"/>
                        </a:buClr>
                        <a:buSzPts val="1100"/>
                        <a:buFont typeface="Arial"/>
                        <a:buNone/>
                      </a:pPr>
                      <a:r>
                        <a:rPr lang="en" sz="1600">
                          <a:solidFill>
                            <a:schemeClr val="dk1"/>
                          </a:solidFill>
                          <a:latin typeface="Montserrat"/>
                          <a:ea typeface="Montserrat"/>
                          <a:cs typeface="Montserrat"/>
                          <a:sym typeface="Montserrat"/>
                        </a:rPr>
                        <a:t>A total of 130 participants, 91 thoughts, and 2,127 ratings were provided as of June 11, 2024</a:t>
                      </a:r>
                      <a:endParaRPr sz="2300">
                        <a:latin typeface="Montserrat"/>
                        <a:ea typeface="Montserrat"/>
                        <a:cs typeface="Montserrat"/>
                        <a:sym typeface="Montserrat"/>
                      </a:endParaRPr>
                    </a:p>
                  </a:txBody>
                  <a:tcPr marL="91425" marR="91425" marT="91425" marB="91425" anchor="ctr">
                    <a:lnL w="76200" cap="flat" cmpd="sng">
                      <a:solidFill>
                        <a:srgbClr val="005594"/>
                      </a:solidFill>
                      <a:prstDash val="solid"/>
                      <a:round/>
                      <a:headEnd type="none" w="sm" len="sm"/>
                      <a:tailEnd type="none" w="sm" len="sm"/>
                    </a:lnL>
                    <a:lnR w="76200" cap="flat" cmpd="sng">
                      <a:solidFill>
                        <a:srgbClr val="005594"/>
                      </a:solidFill>
                      <a:prstDash val="solid"/>
                      <a:round/>
                      <a:headEnd type="none" w="sm" len="sm"/>
                      <a:tailEnd type="none" w="sm" len="sm"/>
                    </a:lnR>
                    <a:lnT w="76200" cap="flat" cmpd="sng">
                      <a:solidFill>
                        <a:srgbClr val="005594"/>
                      </a:solidFill>
                      <a:prstDash val="solid"/>
                      <a:round/>
                      <a:headEnd type="none" w="sm" len="sm"/>
                      <a:tailEnd type="none" w="sm" len="sm"/>
                    </a:lnT>
                    <a:lnB w="76200" cap="flat" cmpd="sng">
                      <a:solidFill>
                        <a:srgbClr val="0055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9"/>
          <p:cNvSpPr txBox="1">
            <a:spLocks noGrp="1"/>
          </p:cNvSpPr>
          <p:nvPr>
            <p:ph type="title"/>
          </p:nvPr>
        </p:nvSpPr>
        <p:spPr>
          <a:xfrm>
            <a:off x="405517" y="183658"/>
            <a:ext cx="8178000" cy="460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University/College Partners</a:t>
            </a:r>
            <a:endParaRPr/>
          </a:p>
        </p:txBody>
      </p:sp>
      <p:sp>
        <p:nvSpPr>
          <p:cNvPr id="336" name="Google Shape;336;p49"/>
          <p:cNvSpPr txBox="1">
            <a:spLocks noGrp="1"/>
          </p:cNvSpPr>
          <p:nvPr>
            <p:ph type="body" idx="1"/>
          </p:nvPr>
        </p:nvSpPr>
        <p:spPr>
          <a:xfrm>
            <a:off x="460925" y="852775"/>
            <a:ext cx="7945500" cy="3692400"/>
          </a:xfrm>
          <a:prstGeom prst="rect">
            <a:avLst/>
          </a:prstGeom>
        </p:spPr>
        <p:txBody>
          <a:bodyPr spcFirstLastPara="1" wrap="square" lIns="0" tIns="0" rIns="0" bIns="0" anchor="t" anchorCtr="0">
            <a:normAutofit fontScale="25000" lnSpcReduction="20000"/>
          </a:bodyPr>
          <a:lstStyle/>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r>
              <a:rPr lang="en" sz="7200" b="1" u="sng">
                <a:solidFill>
                  <a:srgbClr val="666666"/>
                </a:solidFill>
                <a:latin typeface="Montserrat"/>
                <a:ea typeface="Montserrat"/>
                <a:cs typeface="Montserrat"/>
                <a:sym typeface="Montserrat"/>
              </a:rPr>
              <a:t>WCPSS Staff Met With Following College Partners: </a:t>
            </a:r>
            <a:endParaRPr sz="7200" b="1" u="sng">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NC State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NC Wesleyan</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Shaw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Wake Technical Community College</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Clr>
                <a:schemeClr val="dk1"/>
              </a:buClr>
              <a:buSzPts val="275"/>
              <a:buFont typeface="Arial"/>
              <a:buNone/>
            </a:pPr>
            <a:r>
              <a:rPr lang="en" sz="12567" b="1">
                <a:solidFill>
                  <a:srgbClr val="666666"/>
                </a:solidFill>
                <a:latin typeface="Montserrat"/>
                <a:ea typeface="Montserrat"/>
                <a:cs typeface="Montserrat"/>
                <a:sym typeface="Montserrat"/>
              </a:rPr>
              <a:t>William Peace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457200" lvl="0" indent="-255587" algn="l" rtl="0">
              <a:lnSpc>
                <a:spcPct val="115000"/>
              </a:lnSpc>
              <a:spcBef>
                <a:spcPts val="800"/>
              </a:spcBef>
              <a:spcAft>
                <a:spcPts val="0"/>
              </a:spcAft>
              <a:buClr>
                <a:srgbClr val="666666"/>
              </a:buClr>
              <a:buSzPct val="100000"/>
              <a:buFont typeface="Montserrat"/>
              <a:buChar char="●"/>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spcBef>
                <a:spcPts val="80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0"/>
          <p:cNvSpPr txBox="1">
            <a:spLocks noGrp="1"/>
          </p:cNvSpPr>
          <p:nvPr>
            <p:ph type="title"/>
          </p:nvPr>
        </p:nvSpPr>
        <p:spPr>
          <a:xfrm>
            <a:off x="405517" y="183658"/>
            <a:ext cx="8178000" cy="460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Key Contributors in Decision Making</a:t>
            </a:r>
            <a:endParaRPr/>
          </a:p>
        </p:txBody>
      </p:sp>
      <p:sp>
        <p:nvSpPr>
          <p:cNvPr id="343" name="Google Shape;343;p50"/>
          <p:cNvSpPr txBox="1">
            <a:spLocks noGrp="1"/>
          </p:cNvSpPr>
          <p:nvPr>
            <p:ph type="body" idx="1"/>
          </p:nvPr>
        </p:nvSpPr>
        <p:spPr>
          <a:xfrm>
            <a:off x="460928" y="852779"/>
            <a:ext cx="7470600" cy="3692400"/>
          </a:xfrm>
          <a:prstGeom prst="rect">
            <a:avLst/>
          </a:prstGeom>
        </p:spPr>
        <p:txBody>
          <a:bodyPr spcFirstLastPara="1" wrap="square" lIns="0" tIns="0" rIns="0" bIns="0" anchor="t" anchorCtr="0">
            <a:normAutofit fontScale="25000" lnSpcReduction="20000"/>
          </a:bodyPr>
          <a:lstStyle/>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University officials are concerned about the number of students that we could possibly have on campus with updates to the CIHS Grant.</a:t>
            </a:r>
            <a:endParaRPr sz="5600" b="1">
              <a:solidFill>
                <a:srgbClr val="666666"/>
              </a:solidFill>
              <a:latin typeface="Montserrat"/>
              <a:ea typeface="Montserrat"/>
              <a:cs typeface="Montserrat"/>
              <a:sym typeface="Montserrat"/>
            </a:endParaRPr>
          </a:p>
          <a:p>
            <a:pPr marL="457200" lvl="0" indent="0" algn="l" rtl="0">
              <a:lnSpc>
                <a:spcPct val="100000"/>
              </a:lnSpc>
              <a:spcBef>
                <a:spcPts val="800"/>
              </a:spcBef>
              <a:spcAft>
                <a:spcPts val="0"/>
              </a:spcAft>
              <a:buNone/>
            </a:pPr>
            <a:endParaRPr sz="5600" b="1">
              <a:solidFill>
                <a:srgbClr val="666666"/>
              </a:solidFill>
              <a:latin typeface="Montserrat"/>
              <a:ea typeface="Montserrat"/>
              <a:cs typeface="Montserrat"/>
              <a:sym typeface="Montserrat"/>
            </a:endParaRPr>
          </a:p>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Space on some campuses is an issue</a:t>
            </a:r>
            <a:endParaRPr sz="5600" b="1">
              <a:solidFill>
                <a:srgbClr val="666666"/>
              </a:solidFill>
              <a:latin typeface="Montserrat"/>
              <a:ea typeface="Montserrat"/>
              <a:cs typeface="Montserrat"/>
              <a:sym typeface="Montserrat"/>
            </a:endParaRPr>
          </a:p>
          <a:p>
            <a:pPr marL="457200" lvl="0" indent="0" algn="l" rtl="0">
              <a:lnSpc>
                <a:spcPct val="100000"/>
              </a:lnSpc>
              <a:spcBef>
                <a:spcPts val="800"/>
              </a:spcBef>
              <a:spcAft>
                <a:spcPts val="0"/>
              </a:spcAft>
              <a:buNone/>
            </a:pPr>
            <a:endParaRPr sz="5600" b="1">
              <a:solidFill>
                <a:srgbClr val="666666"/>
              </a:solidFill>
              <a:latin typeface="Montserrat"/>
              <a:ea typeface="Montserrat"/>
              <a:cs typeface="Montserrat"/>
              <a:sym typeface="Montserrat"/>
            </a:endParaRPr>
          </a:p>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Questions regarding the possibility of 13 and 14 year old students taking classes on campus (liability concerns)</a:t>
            </a:r>
            <a:endParaRPr sz="5600" b="1">
              <a:solidFill>
                <a:srgbClr val="666666"/>
              </a:solidFill>
              <a:latin typeface="Montserrat"/>
              <a:ea typeface="Montserrat"/>
              <a:cs typeface="Montserrat"/>
              <a:sym typeface="Montserrat"/>
            </a:endParaRPr>
          </a:p>
          <a:p>
            <a:pPr marL="457200" lvl="0" indent="0" algn="l" rtl="0">
              <a:lnSpc>
                <a:spcPct val="100000"/>
              </a:lnSpc>
              <a:spcBef>
                <a:spcPts val="800"/>
              </a:spcBef>
              <a:spcAft>
                <a:spcPts val="0"/>
              </a:spcAft>
              <a:buNone/>
            </a:pPr>
            <a:endParaRPr sz="5600" b="1">
              <a:solidFill>
                <a:srgbClr val="666666"/>
              </a:solidFill>
              <a:latin typeface="Montserrat"/>
              <a:ea typeface="Montserrat"/>
              <a:cs typeface="Montserrat"/>
              <a:sym typeface="Montserrat"/>
            </a:endParaRPr>
          </a:p>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A large number of families wanted to maintain a partnership with a four year university</a:t>
            </a:r>
            <a:endParaRPr sz="5600" b="1">
              <a:solidFill>
                <a:srgbClr val="666666"/>
              </a:solidFill>
              <a:latin typeface="Montserrat"/>
              <a:ea typeface="Montserrat"/>
              <a:cs typeface="Montserrat"/>
              <a:sym typeface="Montserrat"/>
            </a:endParaRPr>
          </a:p>
          <a:p>
            <a:pPr marL="457200" lvl="0" indent="0" algn="l" rtl="0">
              <a:lnSpc>
                <a:spcPct val="100000"/>
              </a:lnSpc>
              <a:spcBef>
                <a:spcPts val="800"/>
              </a:spcBef>
              <a:spcAft>
                <a:spcPts val="0"/>
              </a:spcAft>
              <a:buNone/>
            </a:pPr>
            <a:endParaRPr sz="5600" b="1">
              <a:solidFill>
                <a:srgbClr val="666666"/>
              </a:solidFill>
              <a:latin typeface="Montserrat"/>
              <a:ea typeface="Montserrat"/>
              <a:cs typeface="Montserrat"/>
              <a:sym typeface="Montserrat"/>
            </a:endParaRPr>
          </a:p>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Proximity to campus from the various homes our students reside</a:t>
            </a:r>
            <a:endParaRPr sz="5600" b="1">
              <a:solidFill>
                <a:srgbClr val="666666"/>
              </a:solidFill>
              <a:latin typeface="Montserrat"/>
              <a:ea typeface="Montserrat"/>
              <a:cs typeface="Montserrat"/>
              <a:sym typeface="Montserrat"/>
            </a:endParaRPr>
          </a:p>
          <a:p>
            <a:pPr marL="457200" lvl="0" indent="0" algn="l" rtl="0">
              <a:lnSpc>
                <a:spcPct val="100000"/>
              </a:lnSpc>
              <a:spcBef>
                <a:spcPts val="800"/>
              </a:spcBef>
              <a:spcAft>
                <a:spcPts val="0"/>
              </a:spcAft>
              <a:buNone/>
            </a:pPr>
            <a:endParaRPr sz="5600" b="1">
              <a:solidFill>
                <a:srgbClr val="666666"/>
              </a:solidFill>
              <a:latin typeface="Montserrat"/>
              <a:ea typeface="Montserrat"/>
              <a:cs typeface="Montserrat"/>
              <a:sym typeface="Montserrat"/>
            </a:endParaRPr>
          </a:p>
          <a:p>
            <a:pPr marL="457200" lvl="0" indent="-317500" algn="l" rtl="0">
              <a:lnSpc>
                <a:spcPct val="100000"/>
              </a:lnSpc>
              <a:spcBef>
                <a:spcPts val="800"/>
              </a:spcBef>
              <a:spcAft>
                <a:spcPts val="0"/>
              </a:spcAft>
              <a:buClr>
                <a:srgbClr val="666666"/>
              </a:buClr>
              <a:buSzPct val="100000"/>
              <a:buFont typeface="Montserrat"/>
              <a:buChar char="●"/>
            </a:pPr>
            <a:r>
              <a:rPr lang="en" sz="5600" b="1">
                <a:solidFill>
                  <a:srgbClr val="666666"/>
                </a:solidFill>
                <a:latin typeface="Montserrat"/>
                <a:ea typeface="Montserrat"/>
                <a:cs typeface="Montserrat"/>
                <a:sym typeface="Montserrat"/>
              </a:rPr>
              <a:t>Proximity to the WYWLA and WYMLA main campuses</a:t>
            </a:r>
            <a:endParaRPr sz="5600" b="1">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spcBef>
                <a:spcPts val="8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title"/>
          </p:nvPr>
        </p:nvSpPr>
        <p:spPr>
          <a:xfrm>
            <a:off x="405517" y="183658"/>
            <a:ext cx="8178000" cy="460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University/College Partners</a:t>
            </a:r>
            <a:endParaRPr/>
          </a:p>
        </p:txBody>
      </p:sp>
      <p:sp>
        <p:nvSpPr>
          <p:cNvPr id="350" name="Google Shape;350;p51"/>
          <p:cNvSpPr txBox="1">
            <a:spLocks noGrp="1"/>
          </p:cNvSpPr>
          <p:nvPr>
            <p:ph type="body" idx="1"/>
          </p:nvPr>
        </p:nvSpPr>
        <p:spPr>
          <a:xfrm>
            <a:off x="460925" y="852775"/>
            <a:ext cx="7945500" cy="3692400"/>
          </a:xfrm>
          <a:prstGeom prst="rect">
            <a:avLst/>
          </a:prstGeom>
        </p:spPr>
        <p:txBody>
          <a:bodyPr spcFirstLastPara="1" wrap="square" lIns="0" tIns="0" rIns="0" bIns="0" anchor="t" anchorCtr="0">
            <a:normAutofit fontScale="25000" lnSpcReduction="20000"/>
          </a:bodyPr>
          <a:lstStyle/>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7200" b="1" u="sng">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NC State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NC Wesleyan</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Shaw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Wake Technical Community College</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r>
              <a:rPr lang="en" sz="12567" b="1">
                <a:solidFill>
                  <a:srgbClr val="666666"/>
                </a:solidFill>
                <a:latin typeface="Montserrat"/>
                <a:ea typeface="Montserrat"/>
                <a:cs typeface="Montserrat"/>
                <a:sym typeface="Montserrat"/>
              </a:rPr>
              <a:t>William Peace University</a:t>
            </a: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2567" b="1">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ctr"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457200" lvl="0" indent="-255587" algn="l" rtl="0">
              <a:lnSpc>
                <a:spcPct val="115000"/>
              </a:lnSpc>
              <a:spcBef>
                <a:spcPts val="800"/>
              </a:spcBef>
              <a:spcAft>
                <a:spcPts val="0"/>
              </a:spcAft>
              <a:buClr>
                <a:srgbClr val="666666"/>
              </a:buClr>
              <a:buSzPct val="100000"/>
              <a:buFont typeface="Montserrat"/>
              <a:buChar char="●"/>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lnSpc>
                <a:spcPct val="115000"/>
              </a:lnSpc>
              <a:spcBef>
                <a:spcPts val="800"/>
              </a:spcBef>
              <a:spcAft>
                <a:spcPts val="0"/>
              </a:spcAft>
              <a:buNone/>
            </a:pPr>
            <a:endParaRPr sz="1700">
              <a:solidFill>
                <a:srgbClr val="666666"/>
              </a:solidFill>
              <a:latin typeface="Montserrat"/>
              <a:ea typeface="Montserrat"/>
              <a:cs typeface="Montserrat"/>
              <a:sym typeface="Montserrat"/>
            </a:endParaRPr>
          </a:p>
          <a:p>
            <a:pPr marL="0" lvl="0" indent="0" algn="l" rtl="0">
              <a:spcBef>
                <a:spcPts val="80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2"/>
          <p:cNvSpPr txBox="1">
            <a:spLocks noGrp="1"/>
          </p:cNvSpPr>
          <p:nvPr>
            <p:ph type="title"/>
          </p:nvPr>
        </p:nvSpPr>
        <p:spPr>
          <a:xfrm>
            <a:off x="405517" y="183658"/>
            <a:ext cx="8178000" cy="4608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Questions</a:t>
            </a:r>
            <a:endParaRPr/>
          </a:p>
        </p:txBody>
      </p:sp>
      <p:sp>
        <p:nvSpPr>
          <p:cNvPr id="357" name="Google Shape;357;p52"/>
          <p:cNvSpPr txBox="1">
            <a:spLocks noGrp="1"/>
          </p:cNvSpPr>
          <p:nvPr>
            <p:ph type="body" idx="1"/>
          </p:nvPr>
        </p:nvSpPr>
        <p:spPr>
          <a:xfrm>
            <a:off x="460928" y="852779"/>
            <a:ext cx="7470600" cy="3692400"/>
          </a:xfrm>
          <a:prstGeom prst="rect">
            <a:avLst/>
          </a:prstGeom>
        </p:spPr>
        <p:txBody>
          <a:bodyPr spcFirstLastPara="1" wrap="square" lIns="0" tIns="0" rIns="0" bIns="0" anchor="t" anchorCtr="0">
            <a:normAutofit/>
          </a:bodyPr>
          <a:lstStyle/>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547</Words>
  <Application>Microsoft Office PowerPoint</Application>
  <PresentationFormat>On-screen Show (16:9)</PresentationFormat>
  <Paragraphs>61</Paragraphs>
  <Slides>6</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vt:i4>
      </vt:variant>
    </vt:vector>
  </HeadingPairs>
  <TitlesOfParts>
    <vt:vector size="12" baseType="lpstr">
      <vt:lpstr>Montserrat</vt:lpstr>
      <vt:lpstr>Montserrat Medium</vt:lpstr>
      <vt:lpstr>Arial</vt:lpstr>
      <vt:lpstr>Calibri</vt:lpstr>
      <vt:lpstr>Simple Light</vt:lpstr>
      <vt:lpstr>Custom Design</vt:lpstr>
      <vt:lpstr>Wake Young Men’s and Wake Young Women’s Leadership Academy Update</vt:lpstr>
      <vt:lpstr>Context</vt:lpstr>
      <vt:lpstr>University/College Partners</vt:lpstr>
      <vt:lpstr>Key Contributors in Decision Making</vt:lpstr>
      <vt:lpstr>University/College Partners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Wake Young Men’s and Wake Young Women’s Leadership Academy Update</dc:title>
  <dc:creator>Seydric Williams</dc:creator>
  <cp:lastModifiedBy>Angela Cooper _ Staff - ChiefofSchools</cp:lastModifiedBy>
  <cp:revision>2</cp:revision>
  <dcterms:modified xsi:type="dcterms:W3CDTF">2024-06-12T18:47:18Z</dcterms:modified>
</cp:coreProperties>
</file>